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57" r:id="rId4"/>
    <p:sldId id="268" r:id="rId5"/>
    <p:sldId id="258" r:id="rId6"/>
    <p:sldId id="269" r:id="rId7"/>
    <p:sldId id="265" r:id="rId8"/>
    <p:sldId id="270" r:id="rId9"/>
    <p:sldId id="266" r:id="rId10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80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9EB7-F7B3-42A5-89E9-0479E2BE8589}" type="datetimeFigureOut">
              <a:rPr lang="en-IE" smtClean="0"/>
              <a:t>15/11/2013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4FA9-AA69-47C7-A464-77DA3A77FDF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97D366-CD18-4518-A1D6-E29C40C8F2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2C93A4-3759-45EA-9C30-3B3930803D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C7848-5A49-430F-8A5E-C49044C2A2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E42F33-4657-467C-862A-E7ECE6083F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E7EE77-DCB0-4B50-B8B8-2BCC903702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B8030-5815-404E-AB2B-4200C53E26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B16D7D-0F53-4D89-9017-2C8FC5434E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E03539-D62B-449F-8E7B-E370A4301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C1506B-53A0-4D36-9636-9D1FB50F70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E68BB0-ED62-4C5F-B214-708D7A1DB9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8B3C83-8CCF-4524-9E8E-6E2EF0AA04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41526C1-A8BD-48BD-A5F0-FB6C26622C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Veneer</a:t>
            </a:r>
            <a:br>
              <a:rPr lang="en-GB" dirty="0" smtClean="0"/>
            </a:br>
            <a:r>
              <a:rPr lang="en-GB" dirty="0" smtClean="0"/>
              <a:t>Patterns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7D366-CD18-4518-A1D6-E29C40C8F2C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50825"/>
            <a:ext cx="6172200" cy="865188"/>
          </a:xfrm>
        </p:spPr>
        <p:txBody>
          <a:bodyPr/>
          <a:lstStyle/>
          <a:p>
            <a:pPr eaLnBrk="1" hangingPunct="1"/>
            <a:r>
              <a:rPr lang="en-GB" sz="3200" smtClean="0"/>
              <a:t>Parquetry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6300788"/>
            <a:ext cx="28813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3851275"/>
            <a:ext cx="2692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900" y="3851275"/>
            <a:ext cx="29098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6300788"/>
            <a:ext cx="26955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463" y="1187450"/>
            <a:ext cx="27352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600075" y="329565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 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3624263" y="3224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2</a:t>
            </a:r>
            <a:endParaRPr lang="en-GB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549275" y="5651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3</a:t>
            </a:r>
            <a:endParaRPr lang="en-GB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716338" y="5651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4</a:t>
            </a:r>
            <a:endParaRPr lang="en-GB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744538" y="8335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5</a:t>
            </a:r>
            <a:endParaRPr lang="en-GB"/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3644900" y="8388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6</a:t>
            </a:r>
            <a:endParaRPr lang="en-GB"/>
          </a:p>
        </p:txBody>
      </p:sp>
      <p:pic>
        <p:nvPicPr>
          <p:cNvPr id="308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813" y="1258888"/>
            <a:ext cx="287972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250825"/>
            <a:ext cx="6172200" cy="865188"/>
          </a:xfrm>
        </p:spPr>
        <p:txBody>
          <a:bodyPr/>
          <a:lstStyle/>
          <a:p>
            <a:pPr eaLnBrk="1" hangingPunct="1"/>
            <a:r>
              <a:rPr lang="en-GB" sz="3200" smtClean="0"/>
              <a:t>Parquetry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03539-D62B-449F-8E7B-E370A4301F2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6300788"/>
            <a:ext cx="28813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3851275"/>
            <a:ext cx="2692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900" y="3851275"/>
            <a:ext cx="29098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6300788"/>
            <a:ext cx="26955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463" y="1187450"/>
            <a:ext cx="27352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600075" y="329565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Chequer board 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624263" y="322421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Lozenge pattern</a:t>
            </a:r>
            <a:endParaRPr lang="en-GB"/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549275" y="56515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Diamond Tile pattern</a:t>
            </a:r>
            <a:endParaRPr lang="en-GB"/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3716338" y="56515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Diamond pattern</a:t>
            </a:r>
            <a:endParaRPr lang="en-GB"/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744538" y="833596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Circle pattern</a:t>
            </a:r>
            <a:endParaRPr lang="en-GB"/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3644900" y="838835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Quarter diamond pattern</a:t>
            </a:r>
            <a:endParaRPr lang="en-GB"/>
          </a:p>
        </p:txBody>
      </p:sp>
      <p:pic>
        <p:nvPicPr>
          <p:cNvPr id="411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813" y="1258888"/>
            <a:ext cx="287972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/>
          <a:lstStyle/>
          <a:p>
            <a:pPr eaLnBrk="1" hangingPunct="1"/>
            <a:r>
              <a:rPr lang="en-GB" sz="3200" smtClean="0"/>
              <a:t>Types of Veneer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1403350"/>
            <a:ext cx="230981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1403350"/>
            <a:ext cx="19446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3708400"/>
            <a:ext cx="20891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3575" y="3635375"/>
            <a:ext cx="1423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50" y="6516688"/>
            <a:ext cx="2159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725" y="6443663"/>
            <a:ext cx="18002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420938" y="2987675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1</a:t>
            </a:r>
            <a:r>
              <a:rPr lang="en-IE" sz="2400" u="sng"/>
              <a:t>                   .</a:t>
            </a:r>
            <a:endParaRPr lang="en-GB" sz="240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492375" y="565150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2</a:t>
            </a:r>
            <a:r>
              <a:rPr lang="en-IE" sz="2400" u="sng"/>
              <a:t>                 .</a:t>
            </a:r>
            <a:endParaRPr lang="en-GB" sz="24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492375" y="824388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3</a:t>
            </a:r>
            <a:r>
              <a:rPr lang="en-IE" sz="2400" u="sng"/>
              <a:t>                 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/>
          <a:lstStyle/>
          <a:p>
            <a:pPr eaLnBrk="1" hangingPunct="1"/>
            <a:r>
              <a:rPr lang="en-GB" sz="3200" smtClean="0"/>
              <a:t>Types of Veneer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03539-D62B-449F-8E7B-E370A4301F2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1403350"/>
            <a:ext cx="230981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50" y="1403350"/>
            <a:ext cx="19446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3708400"/>
            <a:ext cx="20891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3575" y="3635375"/>
            <a:ext cx="1423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150" y="6516688"/>
            <a:ext cx="2159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725" y="6443663"/>
            <a:ext cx="18002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2420938" y="2987675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Butt Veneer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492375" y="5651500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Curl Veneer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2492375" y="824388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Burr Veneer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smtClean="0"/>
              <a:t>Types of Veneer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547813"/>
            <a:ext cx="2232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8" y="1547813"/>
            <a:ext cx="21605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13" y="3851275"/>
            <a:ext cx="23034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8138" y="3708400"/>
            <a:ext cx="1873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565400" y="5580063"/>
            <a:ext cx="195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2</a:t>
            </a:r>
            <a:r>
              <a:rPr lang="en-IE" sz="2400" u="sng"/>
              <a:t>                  .</a:t>
            </a:r>
            <a:endParaRPr lang="en-GB" sz="2400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492375" y="3203575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1</a:t>
            </a:r>
            <a:r>
              <a:rPr lang="en-IE" sz="2400" u="sng"/>
              <a:t>                  .</a:t>
            </a:r>
            <a:endParaRPr lang="en-GB" sz="2400"/>
          </a:p>
        </p:txBody>
      </p:sp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300" y="6300788"/>
            <a:ext cx="23749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725" y="6300788"/>
            <a:ext cx="19431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2708275" y="817245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3</a:t>
            </a:r>
            <a:r>
              <a:rPr lang="en-IE" sz="2400" u="sng"/>
              <a:t>                 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 smtClean="0"/>
              <a:t>Types of Veneer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03539-D62B-449F-8E7B-E370A4301F2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547813"/>
            <a:ext cx="2232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1547813"/>
            <a:ext cx="2160588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13" y="3851275"/>
            <a:ext cx="23034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6700" y="3708400"/>
            <a:ext cx="1873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65400" y="5580063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Flat slicing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92375" y="3203575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Oysters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300" y="6300788"/>
            <a:ext cx="23749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725" y="6300788"/>
            <a:ext cx="19431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41525" y="8191500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Quarter slicing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pPr eaLnBrk="1" hangingPunct="1"/>
            <a:r>
              <a:rPr lang="en-IE" sz="3200" smtClean="0"/>
              <a:t>Veneer Patterns</a:t>
            </a:r>
            <a:r>
              <a:rPr lang="en-IE" sz="4000" smtClean="0"/>
              <a:t> </a:t>
            </a:r>
            <a:endParaRPr lang="en-GB" sz="4000" smtClean="0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3708400"/>
            <a:ext cx="16557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3708400"/>
            <a:ext cx="1689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87450"/>
            <a:ext cx="1603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6372225"/>
            <a:ext cx="1716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2238" y="6372225"/>
            <a:ext cx="1624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372225"/>
            <a:ext cx="1644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815975" y="279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3375" y="291623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1____________</a:t>
            </a:r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2420938" y="291623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2___________</a:t>
            </a:r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4581525" y="291623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3____________</a:t>
            </a:r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476250" y="5651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30" name="Text Box 21"/>
          <p:cNvSpPr txBox="1">
            <a:spLocks noChangeArrowheads="1"/>
          </p:cNvSpPr>
          <p:nvPr/>
        </p:nvSpPr>
        <p:spPr bwMode="auto">
          <a:xfrm>
            <a:off x="260350" y="56515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4____________</a:t>
            </a:r>
          </a:p>
        </p:txBody>
      </p:sp>
      <p:sp>
        <p:nvSpPr>
          <p:cNvPr id="9231" name="Text Box 22"/>
          <p:cNvSpPr txBox="1">
            <a:spLocks noChangeArrowheads="1"/>
          </p:cNvSpPr>
          <p:nvPr/>
        </p:nvSpPr>
        <p:spPr bwMode="auto">
          <a:xfrm>
            <a:off x="2349500" y="56515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5_____________</a:t>
            </a:r>
          </a:p>
        </p:txBody>
      </p: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4652963" y="56515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6____________</a:t>
            </a:r>
          </a:p>
        </p:txBody>
      </p:sp>
      <p:sp>
        <p:nvSpPr>
          <p:cNvPr id="9233" name="Text Box 24"/>
          <p:cNvSpPr txBox="1">
            <a:spLocks noChangeArrowheads="1"/>
          </p:cNvSpPr>
          <p:nvPr/>
        </p:nvSpPr>
        <p:spPr bwMode="auto">
          <a:xfrm>
            <a:off x="260350" y="83883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7_____________</a:t>
            </a:r>
          </a:p>
        </p:txBody>
      </p:sp>
      <p:sp>
        <p:nvSpPr>
          <p:cNvPr id="9234" name="Text Box 25"/>
          <p:cNvSpPr txBox="1">
            <a:spLocks noChangeArrowheads="1"/>
          </p:cNvSpPr>
          <p:nvPr/>
        </p:nvSpPr>
        <p:spPr bwMode="auto">
          <a:xfrm>
            <a:off x="2492375" y="838835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8___________</a:t>
            </a:r>
          </a:p>
        </p:txBody>
      </p:sp>
      <p:sp>
        <p:nvSpPr>
          <p:cNvPr id="9235" name="Text Box 26"/>
          <p:cNvSpPr txBox="1">
            <a:spLocks noChangeArrowheads="1"/>
          </p:cNvSpPr>
          <p:nvPr/>
        </p:nvSpPr>
        <p:spPr bwMode="auto">
          <a:xfrm>
            <a:off x="4581525" y="838835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9____________</a:t>
            </a:r>
          </a:p>
        </p:txBody>
      </p:sp>
      <p:pic>
        <p:nvPicPr>
          <p:cNvPr id="923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0938" y="1258888"/>
            <a:ext cx="1871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2963" y="3708400"/>
            <a:ext cx="17287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250" y="1187450"/>
            <a:ext cx="1584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3200" smtClean="0"/>
              <a:t>Veneer Patterns</a:t>
            </a:r>
            <a:r>
              <a:rPr lang="en-IE" sz="4000" smtClean="0"/>
              <a:t> </a:t>
            </a:r>
            <a:endParaRPr lang="en-GB" sz="4000" smtClean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Byrne 2009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03539-D62B-449F-8E7B-E370A4301F2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3708400"/>
            <a:ext cx="16557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3708400"/>
            <a:ext cx="1689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87450"/>
            <a:ext cx="1603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6372225"/>
            <a:ext cx="1716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2238" y="6372225"/>
            <a:ext cx="1624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372225"/>
            <a:ext cx="1644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815975" y="279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33375" y="291623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 Book matched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512938" y="291623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2 Running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221163" y="291623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3 Diamond Quartered</a:t>
            </a: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76250" y="5651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260350" y="5651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4 Ramdom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auto">
          <a:xfrm>
            <a:off x="2546970" y="56515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5 Butt matched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4652963" y="56515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6 Herringbone</a:t>
            </a:r>
          </a:p>
        </p:txBody>
      </p:sp>
      <p:sp>
        <p:nvSpPr>
          <p:cNvPr id="10257" name="Text Box 20"/>
          <p:cNvSpPr txBox="1">
            <a:spLocks noChangeArrowheads="1"/>
          </p:cNvSpPr>
          <p:nvPr/>
        </p:nvSpPr>
        <p:spPr bwMode="auto">
          <a:xfrm>
            <a:off x="260350" y="838835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7 Inverted </a:t>
            </a:r>
          </a:p>
          <a:p>
            <a:r>
              <a:rPr lang="en-GB"/>
              <a:t>   diamond</a:t>
            </a:r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2492375" y="838835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8 Inverted </a:t>
            </a:r>
          </a:p>
          <a:p>
            <a:r>
              <a:rPr lang="en-GB"/>
              <a:t>   Herringbone</a:t>
            </a: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4581525" y="838835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9 Quartered</a:t>
            </a:r>
          </a:p>
        </p:txBody>
      </p:sp>
      <p:pic>
        <p:nvPicPr>
          <p:cNvPr id="10260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0938" y="1187450"/>
            <a:ext cx="18716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1525" y="3708400"/>
            <a:ext cx="1727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250" y="1187450"/>
            <a:ext cx="1584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</TotalTime>
  <Words>130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Solstice</vt:lpstr>
      <vt:lpstr>Veneer Patterns</vt:lpstr>
      <vt:lpstr>Parquetry </vt:lpstr>
      <vt:lpstr>Parquetry </vt:lpstr>
      <vt:lpstr>Types of Veneer</vt:lpstr>
      <vt:lpstr>Types of Veneer</vt:lpstr>
      <vt:lpstr>Types of Veneer</vt:lpstr>
      <vt:lpstr>Types of Veneer</vt:lpstr>
      <vt:lpstr>Veneer Patterns </vt:lpstr>
      <vt:lpstr>Veneer Patterns </vt:lpstr>
    </vt:vector>
  </TitlesOfParts>
  <Company>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jenny4711</cp:lastModifiedBy>
  <cp:revision>17</cp:revision>
  <dcterms:created xsi:type="dcterms:W3CDTF">2008-04-13T15:29:40Z</dcterms:created>
  <dcterms:modified xsi:type="dcterms:W3CDTF">2013-11-15T20:23:02Z</dcterms:modified>
</cp:coreProperties>
</file>