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38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1AA1A8-97FA-4B72-8FBA-1BDF18F578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CBEA266-E072-4D06-A8DE-CE91F48EF9DC}" type="datetimeFigureOut">
              <a:rPr lang="en-IE"/>
              <a:pPr>
                <a:defRPr/>
              </a:pPr>
              <a:t>10/11/2013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IE"/>
              <a:t>J.Byrne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59D9837-F1B0-4EF9-AE50-2989BDF8308E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IE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7ACE63-8262-49B0-8795-17D9A44D13DE}" type="slidenum">
              <a:rPr lang="en-IE"/>
              <a:pPr/>
              <a:t>2</a:t>
            </a:fld>
            <a:endParaRPr lang="en-IE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IE"/>
              <a:t>J.Byrne 2012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7963" y="0"/>
            <a:ext cx="77787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42950" y="0"/>
            <a:ext cx="136525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855663" y="0"/>
            <a:ext cx="173037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79375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4135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29540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6835775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982663" y="6489700"/>
            <a:ext cx="481012" cy="85407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817563" y="7334250"/>
            <a:ext cx="103187" cy="182563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247775" y="7716838"/>
            <a:ext cx="206375" cy="366712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428750" y="5994400"/>
            <a:ext cx="274638" cy="48736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200" y="1676400"/>
            <a:ext cx="3048000" cy="2857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007" y="5687219"/>
            <a:ext cx="4876800" cy="2873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993775" y="6572250"/>
            <a:ext cx="457200" cy="688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94961-CD74-4CF2-A877-2491FEF636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F2198-4CEE-46AC-A428-FE4E10370A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A72B6-4F62-4885-A025-217FABB2EA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3009900" cy="2940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505200" y="2133600"/>
            <a:ext cx="3009900" cy="2940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42900" y="5226050"/>
            <a:ext cx="3009900" cy="29416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5200" y="5226050"/>
            <a:ext cx="3009900" cy="29416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2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8326438"/>
            <a:ext cx="2171700" cy="635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914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A638B-04A5-4200-9622-2F765FE8FE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1CA6629-0984-4D2C-B777-C4706462E2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7963" y="0"/>
            <a:ext cx="77787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42950" y="0"/>
            <a:ext cx="136525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855663" y="0"/>
            <a:ext cx="173037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79375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4135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29540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993775" y="6489700"/>
            <a:ext cx="481013" cy="85407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817563" y="7334250"/>
            <a:ext cx="103187" cy="182563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247775" y="7721600"/>
            <a:ext cx="206375" cy="3651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409700" y="5973763"/>
            <a:ext cx="274638" cy="48736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823075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200" y="1671638"/>
            <a:ext cx="3048000" cy="2857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007" y="5684044"/>
            <a:ext cx="4876800" cy="2873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004888" y="6572250"/>
            <a:ext cx="457200" cy="688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CDC58-1AD1-4BC4-A4B1-76374A06D7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D170E-68B0-4C86-8831-172DE2FD47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EB3F8-4907-49C8-A75D-F478819968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3966754-09EA-49EA-9D70-5084A96E89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CD19F-FC9C-4873-8E4F-533DB07C4C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643438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116638" y="7620000"/>
            <a:ext cx="412750" cy="73183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BC30B7-14AF-4ADE-81EE-1749D1D708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116638" y="7620000"/>
            <a:ext cx="412750" cy="73183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4643438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2E35C6-651A-4DBB-A370-066C083E72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42900" y="366713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5600700" cy="649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163"/>
            <a:ext cx="2682875" cy="2889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4309269" y="5088731"/>
            <a:ext cx="4267200" cy="27463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/>
              <a:t>J.Byrne 2012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116638" y="7620000"/>
            <a:ext cx="412750" cy="73183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096000" y="7645400"/>
            <a:ext cx="457200" cy="695325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04748D8-7ABF-49D8-A300-B9D51492B2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0" r:id="rId4"/>
    <p:sldLayoutId id="2147483701" r:id="rId5"/>
    <p:sldLayoutId id="2147483708" r:id="rId6"/>
    <p:sldLayoutId id="2147483702" r:id="rId7"/>
    <p:sldLayoutId id="2147483709" r:id="rId8"/>
    <p:sldLayoutId id="2147483710" r:id="rId9"/>
    <p:sldLayoutId id="2147483703" r:id="rId10"/>
    <p:sldLayoutId id="2147483704" r:id="rId11"/>
    <p:sldLayoutId id="214748371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608C9B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BACDD4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2D4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>
            <a:off x="1268413" y="3348038"/>
            <a:ext cx="4537075" cy="2176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E" sz="48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Knock Down</a:t>
            </a:r>
          </a:p>
          <a:p>
            <a:pPr algn="ctr"/>
            <a:r>
              <a:rPr lang="en-IE" sz="48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Fittings</a:t>
            </a:r>
          </a:p>
        </p:txBody>
      </p:sp>
      <p:sp>
        <p:nvSpPr>
          <p:cNvPr id="9219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/>
              <a:t>J.Byrne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42900" y="611188"/>
            <a:ext cx="6172200" cy="7556500"/>
          </a:xfrm>
        </p:spPr>
        <p:txBody>
          <a:bodyPr/>
          <a:lstStyle/>
          <a:p>
            <a:pPr algn="ctr">
              <a:buNone/>
            </a:pPr>
            <a:r>
              <a:rPr lang="en-IE" sz="48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Test  Your Knowledge </a:t>
            </a:r>
          </a:p>
          <a:p>
            <a:pPr algn="ctr">
              <a:buNone/>
            </a:pPr>
            <a:r>
              <a:rPr lang="en-IE" sz="48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Of</a:t>
            </a:r>
          </a:p>
          <a:p>
            <a:pPr algn="ctr">
              <a:buNone/>
            </a:pPr>
            <a:r>
              <a:rPr lang="en-IE" sz="48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Knock Down Fittings.</a:t>
            </a:r>
          </a:p>
          <a:p>
            <a:pPr algn="ctr">
              <a:buNone/>
            </a:pPr>
            <a:endParaRPr lang="en-IE" sz="4800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  <a:p>
            <a:pPr algn="ctr">
              <a:buNone/>
            </a:pPr>
            <a:r>
              <a:rPr lang="en-IE" sz="48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See how many  you </a:t>
            </a:r>
          </a:p>
          <a:p>
            <a:pPr algn="ctr">
              <a:buNone/>
            </a:pPr>
            <a:r>
              <a:rPr lang="en-IE" sz="48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can name </a:t>
            </a:r>
          </a:p>
          <a:p>
            <a:pPr algn="ctr">
              <a:buNone/>
            </a:pPr>
            <a:r>
              <a:rPr lang="en-IE" sz="48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</a:t>
            </a:r>
            <a:r>
              <a:rPr lang="en-IE" sz="4800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orrectly</a:t>
            </a:r>
            <a:r>
              <a:rPr lang="en-IE" sz="48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. </a:t>
            </a:r>
          </a:p>
          <a:p>
            <a:pPr algn="ctr">
              <a:buNone/>
            </a:pPr>
            <a:endParaRPr lang="en-IE" sz="4800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  <a:p>
            <a:pPr algn="ctr">
              <a:buNone/>
            </a:pPr>
            <a:r>
              <a:rPr lang="en-IE" sz="48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Start Slide Show.</a:t>
            </a:r>
            <a:endParaRPr lang="en-GB" sz="4800" dirty="0" smtClean="0"/>
          </a:p>
        </p:txBody>
      </p:sp>
      <p:sp>
        <p:nvSpPr>
          <p:cNvPr id="10243" name="Footer Placeholder 2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/>
              <a:t>J.Byrne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549275" y="468313"/>
            <a:ext cx="2078038" cy="1927225"/>
          </a:xfrm>
          <a:noFill/>
        </p:spPr>
      </p:pic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3068638" y="538163"/>
            <a:ext cx="37719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Block Joint : Hard plastic </a:t>
            </a:r>
          </a:p>
          <a:p>
            <a:r>
              <a:rPr lang="en-GB" sz="2400"/>
              <a:t>Surface fitting, side to end</a:t>
            </a:r>
            <a:r>
              <a:rPr lang="en-GB"/>
              <a:t> </a:t>
            </a:r>
          </a:p>
          <a:p>
            <a:endParaRPr lang="en-GB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076700" y="2133600"/>
            <a:ext cx="1814513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33375" y="2771775"/>
            <a:ext cx="32575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Modesty  Block :  Hard plastic. Surface fitting, side to end</a:t>
            </a:r>
            <a:r>
              <a:rPr lang="en-GB"/>
              <a:t> </a:t>
            </a:r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65175" y="4067175"/>
            <a:ext cx="1939925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897188" y="4427538"/>
            <a:ext cx="39608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Bolt &amp; Cam : Metal &amp; plastic</a:t>
            </a:r>
          </a:p>
          <a:p>
            <a:r>
              <a:rPr lang="en-GB" sz="2400"/>
              <a:t>Recessed &amp; concealed, </a:t>
            </a:r>
          </a:p>
          <a:p>
            <a:r>
              <a:rPr lang="en-GB" sz="2400"/>
              <a:t>carcase and solid furniture</a:t>
            </a: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404813" y="6877050"/>
            <a:ext cx="3429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Bolt &amp; Dowel : Metal</a:t>
            </a:r>
          </a:p>
          <a:p>
            <a:r>
              <a:rPr lang="en-GB" sz="2400"/>
              <a:t>Recessed &amp; concealed, </a:t>
            </a:r>
          </a:p>
          <a:p>
            <a:r>
              <a:rPr lang="en-GB" sz="2400"/>
              <a:t>carcase and solid furniture</a:t>
            </a:r>
          </a:p>
        </p:txBody>
      </p:sp>
      <p:pic>
        <p:nvPicPr>
          <p:cNvPr id="11" name="Picture 18" descr="28-11-2007 16;19;43"/>
          <p:cNvPicPr>
            <a:picLocks noChangeAspect="1" noChangeArrowheads="1"/>
          </p:cNvPicPr>
          <p:nvPr/>
        </p:nvPicPr>
        <p:blipFill>
          <a:blip r:embed="rId5" cstate="screen"/>
          <a:srcRect r="-740"/>
          <a:stretch>
            <a:fillRect/>
          </a:stretch>
        </p:blipFill>
        <p:spPr bwMode="auto">
          <a:xfrm>
            <a:off x="3644900" y="6084888"/>
            <a:ext cx="2376488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Footer Placeholder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/>
              <a:t>J.Byrne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333375" y="827088"/>
            <a:ext cx="2159000" cy="1693862"/>
          </a:xfrm>
          <a:noFill/>
        </p:spPr>
      </p:pic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792413" y="755650"/>
            <a:ext cx="40655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Panel Bolt Connector : Metal</a:t>
            </a:r>
          </a:p>
          <a:p>
            <a:r>
              <a:rPr lang="en-GB" sz="2400"/>
              <a:t>Recessed, used for joining</a:t>
            </a:r>
          </a:p>
          <a:p>
            <a:r>
              <a:rPr lang="en-GB" sz="2400"/>
              <a:t>two work tops end to end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04813" y="2627313"/>
            <a:ext cx="3708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Knock Down Dowel : </a:t>
            </a:r>
          </a:p>
          <a:p>
            <a:r>
              <a:rPr lang="en-GB" sz="2400"/>
              <a:t>Hard plastic </a:t>
            </a:r>
          </a:p>
          <a:p>
            <a:r>
              <a:rPr lang="en-GB" sz="2400"/>
              <a:t>Surface fitting, side to end</a:t>
            </a:r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149725" y="2411413"/>
            <a:ext cx="1501775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20713" y="4284663"/>
            <a:ext cx="17907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492375" y="4500563"/>
            <a:ext cx="40767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Hook Cam : Metal. Surface,</a:t>
            </a:r>
          </a:p>
          <a:p>
            <a:r>
              <a:rPr lang="en-GB" sz="2400"/>
              <a:t>used for carcase work</a:t>
            </a:r>
          </a:p>
          <a:p>
            <a:r>
              <a:rPr lang="en-GB" sz="2400"/>
              <a:t>on larger furniture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3068638" y="6227763"/>
            <a:ext cx="2660650" cy="230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60350" y="6443663"/>
            <a:ext cx="38163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Taper connector : </a:t>
            </a:r>
          </a:p>
          <a:p>
            <a:r>
              <a:rPr lang="en-GB" sz="2400"/>
              <a:t>Metal </a:t>
            </a:r>
          </a:p>
          <a:p>
            <a:r>
              <a:rPr lang="en-GB" sz="2400"/>
              <a:t>Recessed used for </a:t>
            </a:r>
          </a:p>
          <a:p>
            <a:r>
              <a:rPr lang="en-GB" sz="2400"/>
              <a:t>connecting </a:t>
            </a:r>
          </a:p>
          <a:p>
            <a:r>
              <a:rPr lang="en-GB" sz="2400"/>
              <a:t>Bed ends, larger </a:t>
            </a:r>
          </a:p>
          <a:p>
            <a:r>
              <a:rPr lang="en-GB" sz="2400"/>
              <a:t>furniture</a:t>
            </a:r>
            <a:r>
              <a:rPr lang="en-GB"/>
              <a:t>   </a:t>
            </a:r>
          </a:p>
        </p:txBody>
      </p:sp>
      <p:sp>
        <p:nvSpPr>
          <p:cNvPr id="12298" name="Footer Placeholder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/>
              <a:t>J.Byrne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28-11-2007 16;18;2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620713" y="395288"/>
            <a:ext cx="1871662" cy="2395537"/>
          </a:xfrm>
          <a:noFill/>
        </p:spPr>
      </p:pic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924175" y="631825"/>
            <a:ext cx="33845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Shrinkage Plate : Metal</a:t>
            </a:r>
          </a:p>
          <a:p>
            <a:r>
              <a:rPr lang="en-GB" sz="2400"/>
              <a:t>Surfaced or recessed used for connecting solid timber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60350" y="2916238"/>
            <a:ext cx="36734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71475" indent="-371475"/>
            <a:r>
              <a:rPr lang="en-GB" sz="2400"/>
              <a:t>Magnetic Catch : Metal &amp;</a:t>
            </a:r>
          </a:p>
          <a:p>
            <a:pPr marL="371475" indent="-371475"/>
            <a:r>
              <a:rPr lang="en-GB" sz="2400"/>
              <a:t>plastic. Surface, used to</a:t>
            </a:r>
          </a:p>
          <a:p>
            <a:pPr marL="371475" indent="-371475"/>
            <a:r>
              <a:rPr lang="en-GB" sz="2400"/>
              <a:t>keep door closed </a:t>
            </a:r>
          </a:p>
        </p:txBody>
      </p:sp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149725" y="2411413"/>
            <a:ext cx="17145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20713" y="4500563"/>
            <a:ext cx="1944687" cy="181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997200" y="4787900"/>
            <a:ext cx="39782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Ball Catch : Metal &amp; plastic. </a:t>
            </a:r>
          </a:p>
          <a:p>
            <a:r>
              <a:rPr lang="en-GB" sz="2400"/>
              <a:t>Surface, used to </a:t>
            </a:r>
          </a:p>
          <a:p>
            <a:r>
              <a:rPr lang="en-GB" sz="2400"/>
              <a:t>keep door closed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404813" y="6804025"/>
            <a:ext cx="25082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Roller Catch : </a:t>
            </a:r>
          </a:p>
          <a:p>
            <a:r>
              <a:rPr lang="en-GB" sz="2400"/>
              <a:t>Metal &amp; plastic. </a:t>
            </a:r>
          </a:p>
          <a:p>
            <a:r>
              <a:rPr lang="en-GB" sz="2400"/>
              <a:t>Surface, used to</a:t>
            </a:r>
          </a:p>
          <a:p>
            <a:r>
              <a:rPr lang="en-GB" sz="2400"/>
              <a:t>keep door closed</a:t>
            </a:r>
          </a:p>
        </p:txBody>
      </p:sp>
      <p:pic>
        <p:nvPicPr>
          <p:cNvPr id="11" name="Picture 13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3141663" y="6443663"/>
            <a:ext cx="2516187" cy="184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2" name="Footer Placeholder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/>
              <a:t>J.Byrne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mini fix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692150" y="611188"/>
            <a:ext cx="2160588" cy="2160587"/>
          </a:xfrm>
        </p:spPr>
      </p:pic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3095625" y="539750"/>
            <a:ext cx="37623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(Mini-fix)  Bolt &amp; Cam : </a:t>
            </a:r>
          </a:p>
          <a:p>
            <a:r>
              <a:rPr lang="en-GB" sz="2400"/>
              <a:t>Recessed &amp; concealed, </a:t>
            </a:r>
          </a:p>
          <a:p>
            <a:r>
              <a:rPr lang="en-GB" sz="2400"/>
              <a:t>carcase and solid furniture</a:t>
            </a:r>
          </a:p>
          <a:p>
            <a:endParaRPr lang="en-GB" sz="2400"/>
          </a:p>
        </p:txBody>
      </p:sp>
      <p:pic>
        <p:nvPicPr>
          <p:cNvPr id="6" name="Picture 10" descr="56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057650" y="2413000"/>
            <a:ext cx="19050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333375" y="3132138"/>
            <a:ext cx="37623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Brass Bolt &amp; cross dowel:</a:t>
            </a:r>
          </a:p>
          <a:p>
            <a:r>
              <a:rPr lang="en-GB" sz="2400"/>
              <a:t>Recessed &amp; concealed, </a:t>
            </a:r>
          </a:p>
          <a:p>
            <a:r>
              <a:rPr lang="en-GB" sz="2400"/>
              <a:t>carcase and solid furniture</a:t>
            </a:r>
          </a:p>
          <a:p>
            <a:endParaRPr lang="en-GB" sz="2400"/>
          </a:p>
        </p:txBody>
      </p:sp>
      <p:pic>
        <p:nvPicPr>
          <p:cNvPr id="8" name="Picture 12" descr="hdbb-2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20713" y="5003800"/>
            <a:ext cx="2246312" cy="203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 descr="O4UYCACZG0RECAN6QTUFCA70I3Y1CAAIZVOQCACCA8J0CANEO0H4CA3TPWGXCAUC7AOJCA38PSFLCARJ3DT1CAURPLO1CAO4WTBBCAED78CECA3M104ZCAY8RMFBCA0VHNZDCANOJOAGCAJHEZWE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3429000" y="5364163"/>
            <a:ext cx="2735263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549275" y="7524750"/>
            <a:ext cx="59769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Metal corner connector : </a:t>
            </a:r>
            <a:r>
              <a:rPr lang="en-IE" sz="2400"/>
              <a:t>Slotted screws</a:t>
            </a:r>
            <a:endParaRPr lang="en-GB" sz="2400"/>
          </a:p>
          <a:p>
            <a:endParaRPr lang="en-GB" sz="2400"/>
          </a:p>
        </p:txBody>
      </p:sp>
      <p:sp>
        <p:nvSpPr>
          <p:cNvPr id="14345" name="Footer Placeholder 10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/>
              <a:t>J.Byrne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bed fastener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549275" y="1403350"/>
            <a:ext cx="2808288" cy="2246313"/>
          </a:xfrm>
        </p:spPr>
      </p:pic>
      <p:pic>
        <p:nvPicPr>
          <p:cNvPr id="5" name="Picture 29" descr="keyhole hangers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860800" y="1547813"/>
            <a:ext cx="2324100" cy="185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549275" y="3851275"/>
            <a:ext cx="2540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/>
              <a:t>Slotted recessed </a:t>
            </a:r>
          </a:p>
          <a:p>
            <a:r>
              <a:rPr lang="en-IE" sz="2400"/>
              <a:t>connectors</a:t>
            </a:r>
            <a:endParaRPr lang="en-GB" sz="2400"/>
          </a:p>
        </p:txBody>
      </p:sp>
      <p:sp>
        <p:nvSpPr>
          <p:cNvPr id="7" name="Text Box 30"/>
          <p:cNvSpPr txBox="1">
            <a:spLocks noChangeArrowheads="1"/>
          </p:cNvSpPr>
          <p:nvPr/>
        </p:nvSpPr>
        <p:spPr bwMode="auto">
          <a:xfrm>
            <a:off x="3789363" y="3779838"/>
            <a:ext cx="2525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/>
              <a:t>Keyhole Hangers</a:t>
            </a:r>
            <a:endParaRPr lang="en-GB" sz="2400"/>
          </a:p>
        </p:txBody>
      </p:sp>
      <p:pic>
        <p:nvPicPr>
          <p:cNvPr id="8" name="Picture 24" descr="metal connecting screw"/>
          <p:cNvPicPr>
            <a:picLocks noChangeAspect="1" noChangeArrowheads="1"/>
          </p:cNvPicPr>
          <p:nvPr/>
        </p:nvPicPr>
        <p:blipFill>
          <a:blip r:embed="rId4" cstate="screen"/>
          <a:srcRect r="-4474"/>
          <a:stretch>
            <a:fillRect/>
          </a:stretch>
        </p:blipFill>
        <p:spPr bwMode="auto">
          <a:xfrm>
            <a:off x="549275" y="5003800"/>
            <a:ext cx="25209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comfit screws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4076700" y="5580063"/>
            <a:ext cx="19050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333375" y="6732588"/>
            <a:ext cx="3505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/>
              <a:t>Connecting Screws : </a:t>
            </a:r>
          </a:p>
          <a:p>
            <a:r>
              <a:rPr lang="en-IE" sz="2400"/>
              <a:t>Metal or plastic used for </a:t>
            </a:r>
          </a:p>
          <a:p>
            <a:r>
              <a:rPr lang="en-IE" sz="2400"/>
              <a:t>joining carcases using</a:t>
            </a:r>
          </a:p>
          <a:p>
            <a:r>
              <a:rPr lang="en-IE" sz="2400"/>
              <a:t>pre-drilled holes</a:t>
            </a:r>
            <a:endParaRPr lang="en-GB" sz="2400"/>
          </a:p>
          <a:p>
            <a:endParaRPr lang="en-GB" sz="2400"/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076700" y="7380288"/>
            <a:ext cx="214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Comfit Screws</a:t>
            </a:r>
          </a:p>
        </p:txBody>
      </p:sp>
      <p:sp>
        <p:nvSpPr>
          <p:cNvPr id="15370" name="Footer Placeholder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/>
              <a:t>J.Byrne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images 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476250" y="900113"/>
            <a:ext cx="3024188" cy="1998662"/>
          </a:xfrm>
        </p:spPr>
      </p:pic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692150" y="3203575"/>
            <a:ext cx="2179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IE" sz="2400"/>
              <a:t>Lay on Hinges </a:t>
            </a:r>
            <a:endParaRPr lang="en-GB" sz="2400"/>
          </a:p>
        </p:txBody>
      </p:sp>
      <p:pic>
        <p:nvPicPr>
          <p:cNvPr id="6" name="Picture 11" descr="dt_m_mmc_ca_04i"/>
          <p:cNvPicPr>
            <a:picLocks noChangeAspect="1" noChangeArrowheads="1"/>
          </p:cNvPicPr>
          <p:nvPr/>
        </p:nvPicPr>
        <p:blipFill>
          <a:blip r:embed="rId3" cstate="screen"/>
          <a:srcRect t="5223" b="18399"/>
          <a:stretch>
            <a:fillRect/>
          </a:stretch>
        </p:blipFill>
        <p:spPr bwMode="auto">
          <a:xfrm>
            <a:off x="3933825" y="900113"/>
            <a:ext cx="257492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carcase legs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836613" y="4643438"/>
            <a:ext cx="1576387" cy="294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889000" y="7686675"/>
            <a:ext cx="2066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/>
              <a:t>Carcase Legs</a:t>
            </a:r>
            <a:endParaRPr lang="en-GB" sz="2400"/>
          </a:p>
        </p:txBody>
      </p:sp>
      <p:pic>
        <p:nvPicPr>
          <p:cNvPr id="9" name="Picture 9" descr="cable outlets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3573463" y="4716463"/>
            <a:ext cx="2433637" cy="207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3213100" y="7092950"/>
            <a:ext cx="3262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/>
              <a:t>Insert for cable cut out</a:t>
            </a:r>
            <a:r>
              <a:rPr lang="en-IE"/>
              <a:t> </a:t>
            </a:r>
            <a:endParaRPr lang="en-GB"/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3644900" y="3203575"/>
            <a:ext cx="291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/>
              <a:t>Knock- Down Fitting</a:t>
            </a:r>
            <a:endParaRPr lang="en-GB" sz="2400"/>
          </a:p>
        </p:txBody>
      </p:sp>
      <p:sp>
        <p:nvSpPr>
          <p:cNvPr id="16394" name="Footer Placeholder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/>
              <a:t>J.Byrne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worktop connecto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549275" y="900113"/>
            <a:ext cx="3009900" cy="1601787"/>
          </a:xfr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549275" y="2700338"/>
            <a:ext cx="2457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Panel Connecter</a:t>
            </a:r>
          </a:p>
        </p:txBody>
      </p:sp>
      <p:pic>
        <p:nvPicPr>
          <p:cNvPr id="9" name="Picture 9" descr="zipbolt connector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screen"/>
          <a:srcRect/>
          <a:stretch>
            <a:fillRect/>
          </a:stretch>
        </p:blipFill>
        <p:spPr>
          <a:xfrm>
            <a:off x="3716338" y="468313"/>
            <a:ext cx="2800350" cy="2800350"/>
          </a:xfrm>
        </p:spPr>
      </p:pic>
      <p:pic>
        <p:nvPicPr>
          <p:cNvPr id="10" name="Picture 12" descr="easy closer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screen"/>
          <a:srcRect/>
          <a:stretch>
            <a:fillRect/>
          </a:stretch>
        </p:blipFill>
        <p:spPr>
          <a:xfrm>
            <a:off x="333375" y="5292725"/>
            <a:ext cx="3009900" cy="1262063"/>
          </a:xfrm>
        </p:spPr>
      </p:pic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457200" y="7110413"/>
            <a:ext cx="191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/>
              <a:t>Easy closers</a:t>
            </a:r>
            <a:endParaRPr lang="en-GB" sz="2400"/>
          </a:p>
        </p:txBody>
      </p:sp>
      <p:pic>
        <p:nvPicPr>
          <p:cNvPr id="12" name="Picture 13" descr="plastic towel rail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screen"/>
          <a:srcRect/>
          <a:stretch>
            <a:fillRect/>
          </a:stretch>
        </p:blipFill>
        <p:spPr>
          <a:xfrm>
            <a:off x="3500438" y="4787900"/>
            <a:ext cx="3009900" cy="2279650"/>
          </a:xfrm>
        </p:spPr>
      </p:pic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481388" y="7183438"/>
            <a:ext cx="3067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/>
              <a:t>Plastic Towel holders</a:t>
            </a:r>
            <a:endParaRPr lang="en-GB" sz="2400"/>
          </a:p>
        </p:txBody>
      </p:sp>
      <p:sp>
        <p:nvSpPr>
          <p:cNvPr id="17417" name="Footer Placeholder 1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/>
              <a:t>J.Byrne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314</TotalTime>
  <Words>280</Words>
  <Application>Microsoft Office PowerPoint</Application>
  <PresentationFormat>On-screen Show (4:3)</PresentationFormat>
  <Paragraphs>80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DIT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Byrne</dc:creator>
  <cp:lastModifiedBy>Owner</cp:lastModifiedBy>
  <cp:revision>17</cp:revision>
  <dcterms:created xsi:type="dcterms:W3CDTF">2008-09-30T09:40:41Z</dcterms:created>
  <dcterms:modified xsi:type="dcterms:W3CDTF">2013-11-10T16:42:06Z</dcterms:modified>
</cp:coreProperties>
</file>