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4" r:id="rId3"/>
    <p:sldId id="267" r:id="rId4"/>
    <p:sldId id="268" r:id="rId5"/>
    <p:sldId id="269" r:id="rId6"/>
    <p:sldId id="270" r:id="rId7"/>
    <p:sldId id="271" r:id="rId8"/>
    <p:sldId id="275" r:id="rId9"/>
  </p:sldIdLst>
  <p:sldSz cx="6858000" cy="9144000" type="screen4x3"/>
  <p:notesSz cx="6858000" cy="10052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60" autoAdjust="0"/>
  </p:normalViewPr>
  <p:slideViewPr>
    <p:cSldViewPr>
      <p:cViewPr varScale="1">
        <p:scale>
          <a:sx n="49" d="100"/>
          <a:sy n="49" d="100"/>
        </p:scale>
        <p:origin x="-134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DEAB27D-96B7-46D1-94D3-5EC9EB9A04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14724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6125" y="754063"/>
            <a:ext cx="2825750" cy="3768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75200"/>
            <a:ext cx="5486400" cy="452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C32220D-6DC2-4BB5-B207-2D7B82402A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84064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1BFB1-EE61-4867-80FF-0BBEC02809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9A265-FC26-40B8-836D-99EAF4986D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3B0E2-EDCB-4655-8D19-F40475FE4A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71C75-6D57-4B44-848B-1131DF7809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999F6-E366-4938-9F91-1752152EBB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F39A8-4324-49EA-B86A-402AA283B6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0394B-0B6E-44DB-9674-FC124FEF87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D3752-A64F-462D-93DF-EFE5BD33DC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B94F8-9DA0-4A49-880C-40CCF7E67B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D4D26-CB01-48CB-91B5-D0FB47149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8DB00-3768-4011-B930-014A9AB91A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5964363-2F3A-43E3-9624-9EA79082E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341438" y="3492500"/>
            <a:ext cx="4103687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E" sz="6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Chisels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Quick Test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Play this presentation and see if you can correctly name each chisel before you click the words.</a:t>
            </a:r>
          </a:p>
          <a:p>
            <a:r>
              <a:rPr lang="en-IE" sz="2800" dirty="0" smtClean="0"/>
              <a:t>Don’t worry if you do not get them all correct first time you can always retake the test.</a:t>
            </a:r>
            <a:endParaRPr lang="en-IE" sz="28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6113" y="3924300"/>
            <a:ext cx="29527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928829">
            <a:off x="1700213" y="395288"/>
            <a:ext cx="3097212" cy="204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3375" y="900113"/>
            <a:ext cx="6172200" cy="1727200"/>
          </a:xfrm>
        </p:spPr>
        <p:txBody>
          <a:bodyPr/>
          <a:lstStyle/>
          <a:p>
            <a:pPr eaLnBrk="1" hangingPunct="1"/>
            <a:endParaRPr lang="en-GB" u="sng" dirty="0" smtClean="0">
              <a:solidFill>
                <a:srgbClr val="0033CC"/>
              </a:solidFill>
            </a:endParaRPr>
          </a:p>
          <a:p>
            <a:pPr eaLnBrk="1" hangingPunct="1"/>
            <a:endParaRPr lang="en-IE" u="sng" dirty="0" smtClean="0">
              <a:solidFill>
                <a:srgbClr val="0033CC"/>
              </a:solidFill>
            </a:endParaRPr>
          </a:p>
          <a:p>
            <a:pPr eaLnBrk="1" hangingPunct="1"/>
            <a:endParaRPr lang="en-GB" u="sng" dirty="0" smtClean="0">
              <a:solidFill>
                <a:srgbClr val="0033CC"/>
              </a:solidFill>
            </a:endParaRPr>
          </a:p>
          <a:p>
            <a:pPr eaLnBrk="1" hangingPunct="1"/>
            <a:r>
              <a:rPr lang="en-GB" sz="2400" u="sng" dirty="0" smtClean="0">
                <a:solidFill>
                  <a:srgbClr val="0033CC"/>
                </a:solidFill>
              </a:rPr>
              <a:t> Firmer Chisels :</a:t>
            </a:r>
            <a:r>
              <a:rPr lang="en-GB" sz="2400" dirty="0" smtClean="0"/>
              <a:t> blade 3 – 50mm wide and square in section, used for general work.</a:t>
            </a:r>
          </a:p>
          <a:p>
            <a:pPr eaLnBrk="1" hangingPunct="1"/>
            <a:endParaRPr lang="en-IE" sz="2400" dirty="0" smtClean="0"/>
          </a:p>
          <a:p>
            <a:pPr eaLnBrk="1" hangingPunct="1"/>
            <a:endParaRPr lang="en-IE" sz="2400" dirty="0" smtClean="0"/>
          </a:p>
          <a:p>
            <a:pPr eaLnBrk="1" hangingPunct="1"/>
            <a:endParaRPr lang="en-IE" sz="2400" dirty="0" smtClean="0"/>
          </a:p>
          <a:p>
            <a:pPr eaLnBrk="1" hangingPunct="1"/>
            <a:endParaRPr lang="en-IE" sz="2400" dirty="0" smtClean="0"/>
          </a:p>
          <a:p>
            <a:pPr eaLnBrk="1" hangingPunct="1"/>
            <a:endParaRPr lang="en-IE" sz="2400" dirty="0" smtClean="0"/>
          </a:p>
          <a:p>
            <a:pPr eaLnBrk="1" hangingPunct="1"/>
            <a:endParaRPr lang="en-GB" sz="2400" u="sng" dirty="0" smtClean="0"/>
          </a:p>
          <a:p>
            <a:pPr eaLnBrk="1" hangingPunct="1"/>
            <a:r>
              <a:rPr lang="en-GB" sz="2400" u="sng" dirty="0" smtClean="0">
                <a:solidFill>
                  <a:srgbClr val="0033CC"/>
                </a:solidFill>
              </a:rPr>
              <a:t>Bevel-edged Chisel :</a:t>
            </a:r>
            <a:r>
              <a:rPr lang="en-GB" sz="2400" dirty="0" smtClean="0"/>
              <a:t> 3  - 50mm wide, the bevel allows working in corners less than 90º e.g. Dovetails</a:t>
            </a:r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3375" y="900113"/>
            <a:ext cx="6172200" cy="7556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IE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400" u="sng" dirty="0" smtClean="0">
                <a:solidFill>
                  <a:srgbClr val="0033CC"/>
                </a:solidFill>
              </a:rPr>
              <a:t>Drawer Lock Chisel :</a:t>
            </a:r>
            <a:r>
              <a:rPr lang="en-GB" sz="2400" dirty="0" smtClean="0"/>
              <a:t> Used with a hammer in confined spaces like a drawer opening, to chop out for the receiver. </a:t>
            </a:r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u="sng" dirty="0" smtClean="0">
                <a:solidFill>
                  <a:srgbClr val="0033CC"/>
                </a:solidFill>
              </a:rPr>
              <a:t>Bevel-edged Paring Chisel :</a:t>
            </a:r>
            <a:r>
              <a:rPr lang="en-GB" sz="2400" dirty="0" smtClean="0"/>
              <a:t>  Has a longer blade, used for  paring wide housings.</a:t>
            </a:r>
            <a:endParaRPr lang="en-GB" sz="2400" smtClean="0"/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4313" y="684213"/>
            <a:ext cx="3600450" cy="166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813" y="4356100"/>
            <a:ext cx="6143625" cy="199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3375" y="900113"/>
            <a:ext cx="6172200" cy="7556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0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0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400" u="sng" dirty="0" smtClean="0">
                <a:solidFill>
                  <a:srgbClr val="0033CC"/>
                </a:solidFill>
              </a:rPr>
              <a:t>Butt Chisel :</a:t>
            </a:r>
            <a:r>
              <a:rPr lang="en-GB" sz="2400" dirty="0" smtClean="0"/>
              <a:t> 6 – 50mm , short blade for cutting hinge housings.</a:t>
            </a:r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400" u="sng" dirty="0" smtClean="0">
                <a:solidFill>
                  <a:srgbClr val="0033CC"/>
                </a:solidFill>
              </a:rPr>
              <a:t>Carpenters Mortise Chisel :</a:t>
            </a:r>
            <a:r>
              <a:rPr lang="en-GB" sz="2400" dirty="0" smtClean="0"/>
              <a:t> with ferule  made in heavier sections to withstand heavy blows from the mallet, used to chop out mortises.</a:t>
            </a:r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u="sng" dirty="0" smtClean="0">
                <a:solidFill>
                  <a:srgbClr val="0033CC"/>
                </a:solidFill>
              </a:rPr>
              <a:t>Cabinetmakers Mortise Chisels :</a:t>
            </a:r>
            <a:r>
              <a:rPr lang="en-GB" sz="2400" dirty="0" smtClean="0"/>
              <a:t> socket type tapered along the blade for strength</a:t>
            </a:r>
            <a:endParaRPr lang="en-GB" sz="2400" u="sng" dirty="0" smtClean="0">
              <a:solidFill>
                <a:srgbClr val="0033CC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8413" y="755650"/>
            <a:ext cx="4022725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5175" y="3132138"/>
            <a:ext cx="5054600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96975" y="5940425"/>
            <a:ext cx="417512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736" y="4067944"/>
            <a:ext cx="5114925" cy="277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92873">
            <a:off x="765175" y="196850"/>
            <a:ext cx="5040313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3375" y="900113"/>
            <a:ext cx="6172200" cy="79930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IE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400" u="sng" dirty="0" smtClean="0">
                <a:solidFill>
                  <a:srgbClr val="0033CC"/>
                </a:solidFill>
              </a:rPr>
              <a:t>Paring Gouges :</a:t>
            </a:r>
            <a:r>
              <a:rPr lang="en-GB" sz="2400" dirty="0" smtClean="0"/>
              <a:t> Long blade to reach across the wood. Sharpened on the inside face for paring out hollows on the face of the wood.</a:t>
            </a:r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IE" sz="2400" dirty="0" smtClean="0"/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u="sng" dirty="0" smtClean="0">
                <a:solidFill>
                  <a:srgbClr val="0033CC"/>
                </a:solidFill>
              </a:rPr>
              <a:t>Firmer Gouge : </a:t>
            </a:r>
            <a:r>
              <a:rPr lang="en-GB" sz="2400" dirty="0" smtClean="0"/>
              <a:t>3 – 50mm wide. Outside ground gouge for convex curves or flutes, bevel down</a:t>
            </a:r>
            <a:endParaRPr lang="en-GB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3375" y="900113"/>
            <a:ext cx="6172200" cy="7556500"/>
          </a:xfrm>
        </p:spPr>
        <p:txBody>
          <a:bodyPr/>
          <a:lstStyle/>
          <a:p>
            <a:pPr eaLnBrk="1" hangingPunct="1"/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/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/>
            <a:endParaRPr lang="en-IE" sz="2400" u="sng" dirty="0" smtClean="0">
              <a:solidFill>
                <a:srgbClr val="0033CC"/>
              </a:solidFill>
            </a:endParaRPr>
          </a:p>
          <a:p>
            <a:pPr eaLnBrk="1" hangingPunct="1"/>
            <a:endParaRPr lang="en-IE" sz="2400" u="sng" dirty="0" smtClean="0">
              <a:solidFill>
                <a:srgbClr val="0033CC"/>
              </a:solidFill>
            </a:endParaRPr>
          </a:p>
          <a:p>
            <a:pPr eaLnBrk="1" hangingPunct="1"/>
            <a:endParaRPr lang="en-GB" sz="2400" u="sng" dirty="0" smtClean="0">
              <a:solidFill>
                <a:srgbClr val="0033CC"/>
              </a:solidFill>
            </a:endParaRPr>
          </a:p>
          <a:p>
            <a:pPr eaLnBrk="1" hangingPunct="1"/>
            <a:r>
              <a:rPr lang="en-GB" sz="2400" u="sng" dirty="0" smtClean="0">
                <a:solidFill>
                  <a:srgbClr val="0033CC"/>
                </a:solidFill>
              </a:rPr>
              <a:t>Scribing Gouge :</a:t>
            </a:r>
            <a:r>
              <a:rPr lang="en-GB" sz="2400" dirty="0" smtClean="0"/>
              <a:t> 3 – 25mm wide. General purpose inside ground for concave curves, making Knuckle joint.</a:t>
            </a:r>
          </a:p>
          <a:p>
            <a:pPr eaLnBrk="1" hangingPunct="1">
              <a:buNone/>
            </a:pPr>
            <a:endParaRPr lang="en-GB" sz="2400" dirty="0" smtClean="0"/>
          </a:p>
        </p:txBody>
      </p:sp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3238" y="468313"/>
            <a:ext cx="3743325" cy="255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How many did you get correct?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400" dirty="0" smtClean="0"/>
              <a:t>Read the chisels notes again and then re-take the test,  see do you do any better.</a:t>
            </a:r>
            <a:endParaRPr lang="en-IE" sz="2400" smtClean="0"/>
          </a:p>
          <a:p>
            <a:endParaRPr lang="en-IE" sz="24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258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Quick Test</vt:lpstr>
      <vt:lpstr>Slide 3</vt:lpstr>
      <vt:lpstr>Slide 4</vt:lpstr>
      <vt:lpstr>Slide 5</vt:lpstr>
      <vt:lpstr>Slide 6</vt:lpstr>
      <vt:lpstr>Slide 7</vt:lpstr>
      <vt:lpstr>How many did you get correct?</vt:lpstr>
    </vt:vector>
  </TitlesOfParts>
  <Company>DIT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Byrne</dc:creator>
  <cp:lastModifiedBy>Owner</cp:lastModifiedBy>
  <cp:revision>24</cp:revision>
  <cp:lastPrinted>2012-10-24T09:57:38Z</cp:lastPrinted>
  <dcterms:created xsi:type="dcterms:W3CDTF">2007-10-09T19:11:12Z</dcterms:created>
  <dcterms:modified xsi:type="dcterms:W3CDTF">2013-09-25T18:14:08Z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