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1" r:id="rId1"/>
  </p:sldMasterIdLst>
  <p:notesMasterIdLst>
    <p:notesMasterId r:id="rId6"/>
  </p:notesMasterIdLst>
  <p:sldIdLst>
    <p:sldId id="257" r:id="rId2"/>
    <p:sldId id="258" r:id="rId3"/>
    <p:sldId id="259" r:id="rId4"/>
    <p:sldId id="260" r:id="rId5"/>
  </p:sldIdLst>
  <p:sldSz cx="6858000" cy="9144000" type="screen4x3"/>
  <p:notesSz cx="6858000" cy="9144000"/>
  <p:defaultTex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8" d="100"/>
          <a:sy n="48" d="100"/>
        </p:scale>
        <p:origin x="-612" y="-102"/>
      </p:cViewPr>
      <p:guideLst>
        <p:guide orient="horz" pos="2880"/>
        <p:guide pos="216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IE"/>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769796C-E656-487B-9A3A-C7DE244EF10C}" type="datetimeFigureOut">
              <a:rPr lang="en-IE" smtClean="0"/>
              <a:t>10/11/2013</a:t>
            </a:fld>
            <a:endParaRPr lang="en-IE"/>
          </a:p>
        </p:txBody>
      </p:sp>
      <p:sp>
        <p:nvSpPr>
          <p:cNvPr id="4" name="Slide Image Placeholder 3"/>
          <p:cNvSpPr>
            <a:spLocks noGrp="1" noRot="1" noChangeAspect="1"/>
          </p:cNvSpPr>
          <p:nvPr>
            <p:ph type="sldImg" idx="2"/>
          </p:nvPr>
        </p:nvSpPr>
        <p:spPr>
          <a:xfrm>
            <a:off x="2143125" y="685800"/>
            <a:ext cx="2571750" cy="3429000"/>
          </a:xfrm>
          <a:prstGeom prst="rect">
            <a:avLst/>
          </a:prstGeom>
          <a:noFill/>
          <a:ln w="12700">
            <a:solidFill>
              <a:prstClr val="black"/>
            </a:solidFill>
          </a:ln>
        </p:spPr>
        <p:txBody>
          <a:bodyPr vert="horz" lIns="91440" tIns="45720" rIns="91440" bIns="45720" rtlCol="0" anchor="ctr"/>
          <a:lstStyle/>
          <a:p>
            <a:endParaRPr lang="en-IE"/>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E"/>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IE"/>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4C8C555-264D-4B78-A224-0B8785256401}" type="slidenum">
              <a:rPr lang="en-IE" smtClean="0"/>
              <a:t>‹#›</a:t>
            </a:fld>
            <a:endParaRPr lang="en-IE"/>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3" name="Rectangle 22"/>
          <p:cNvSpPr/>
          <p:nvPr/>
        </p:nvSpPr>
        <p:spPr>
          <a:xfrm flipV="1">
            <a:off x="4057637" y="5080001"/>
            <a:ext cx="2800364" cy="121449"/>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4" name="Rectangle 23"/>
          <p:cNvSpPr/>
          <p:nvPr/>
        </p:nvSpPr>
        <p:spPr>
          <a:xfrm flipV="1">
            <a:off x="4057650" y="5196013"/>
            <a:ext cx="2800351" cy="256032"/>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5" name="Rectangle 24"/>
          <p:cNvSpPr/>
          <p:nvPr/>
        </p:nvSpPr>
        <p:spPr>
          <a:xfrm flipV="1">
            <a:off x="4057650" y="5486889"/>
            <a:ext cx="2800351" cy="12192"/>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6" name="Rectangle 25"/>
          <p:cNvSpPr/>
          <p:nvPr/>
        </p:nvSpPr>
        <p:spPr>
          <a:xfrm flipV="1">
            <a:off x="4057650" y="5552537"/>
            <a:ext cx="1474470" cy="24384"/>
          </a:xfrm>
          <a:prstGeom prst="rect">
            <a:avLst/>
          </a:prstGeom>
          <a:solidFill>
            <a:schemeClr val="accent2">
              <a:alpha val="6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Rectangle 26"/>
          <p:cNvSpPr/>
          <p:nvPr/>
        </p:nvSpPr>
        <p:spPr>
          <a:xfrm flipV="1">
            <a:off x="4057650" y="5599429"/>
            <a:ext cx="1474470" cy="12192"/>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0" name="Rounded Rectangle 29"/>
          <p:cNvSpPr/>
          <p:nvPr/>
        </p:nvSpPr>
        <p:spPr bwMode="white">
          <a:xfrm>
            <a:off x="4057650" y="5283200"/>
            <a:ext cx="229743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1" name="Rounded Rectangle 30"/>
          <p:cNvSpPr/>
          <p:nvPr/>
        </p:nvSpPr>
        <p:spPr bwMode="white">
          <a:xfrm>
            <a:off x="5532380" y="5414644"/>
            <a:ext cx="1200150" cy="48768"/>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Rectangle 6"/>
          <p:cNvSpPr/>
          <p:nvPr/>
        </p:nvSpPr>
        <p:spPr>
          <a:xfrm>
            <a:off x="1" y="4866216"/>
            <a:ext cx="6858000" cy="325560"/>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0" y="4900704"/>
            <a:ext cx="6858001" cy="187569"/>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flipV="1">
            <a:off x="4810538" y="4857453"/>
            <a:ext cx="2047463" cy="331243"/>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a:xfrm>
            <a:off x="0" y="0"/>
            <a:ext cx="6858000" cy="4935600"/>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342900" y="3202517"/>
            <a:ext cx="6343650" cy="1960033"/>
          </a:xfrm>
        </p:spPr>
        <p:txBody>
          <a:bodyPr anchor="b"/>
          <a:lstStyle>
            <a:lvl1pPr>
              <a:defRPr sz="4400">
                <a:solidFill>
                  <a:schemeClr val="bg1"/>
                </a:solidFill>
              </a:defRPr>
            </a:lvl1pPr>
          </a:lstStyle>
          <a:p>
            <a:r>
              <a:rPr kumimoji="0" lang="en-US" smtClean="0"/>
              <a:t>Click to edit Master title style</a:t>
            </a:r>
            <a:endParaRPr kumimoji="0" lang="en-US"/>
          </a:p>
        </p:txBody>
      </p:sp>
      <p:sp>
        <p:nvSpPr>
          <p:cNvPr id="9" name="Subtitle 8"/>
          <p:cNvSpPr>
            <a:spLocks noGrp="1"/>
          </p:cNvSpPr>
          <p:nvPr>
            <p:ph type="subTitle" idx="1"/>
          </p:nvPr>
        </p:nvSpPr>
        <p:spPr>
          <a:xfrm>
            <a:off x="342900" y="5199917"/>
            <a:ext cx="3714750" cy="2336800"/>
          </a:xfrm>
        </p:spPr>
        <p:txBody>
          <a:bodyPr/>
          <a:lstStyle>
            <a:lvl1pPr marL="64008" indent="0" algn="l">
              <a:buNone/>
              <a:defRPr sz="24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a:xfrm>
            <a:off x="5029200" y="5608320"/>
            <a:ext cx="720090" cy="609600"/>
          </a:xfrm>
        </p:spPr>
        <p:txBody>
          <a:bodyPr/>
          <a:lstStyle/>
          <a:p>
            <a:endParaRPr lang="en-GB"/>
          </a:p>
        </p:txBody>
      </p:sp>
      <p:sp>
        <p:nvSpPr>
          <p:cNvPr id="17" name="Footer Placeholder 16"/>
          <p:cNvSpPr>
            <a:spLocks noGrp="1"/>
          </p:cNvSpPr>
          <p:nvPr>
            <p:ph type="ftr" sz="quarter" idx="11"/>
          </p:nvPr>
        </p:nvSpPr>
        <p:spPr>
          <a:xfrm>
            <a:off x="4057650" y="5607051"/>
            <a:ext cx="971550" cy="609600"/>
          </a:xfrm>
        </p:spPr>
        <p:txBody>
          <a:bodyPr/>
          <a:lstStyle/>
          <a:p>
            <a:r>
              <a:rPr lang="en-GB" smtClean="0"/>
              <a:t>J.Byrne 2013</a:t>
            </a:r>
            <a:endParaRPr lang="en-GB"/>
          </a:p>
        </p:txBody>
      </p:sp>
      <p:sp>
        <p:nvSpPr>
          <p:cNvPr id="29" name="Slide Number Placeholder 28"/>
          <p:cNvSpPr>
            <a:spLocks noGrp="1"/>
          </p:cNvSpPr>
          <p:nvPr>
            <p:ph type="sldNum" sz="quarter" idx="12"/>
          </p:nvPr>
        </p:nvSpPr>
        <p:spPr>
          <a:xfrm>
            <a:off x="6240066" y="1515"/>
            <a:ext cx="560784" cy="487680"/>
          </a:xfrm>
        </p:spPr>
        <p:txBody>
          <a:bodyPr/>
          <a:lstStyle>
            <a:lvl1pPr algn="r">
              <a:defRPr sz="1800">
                <a:solidFill>
                  <a:schemeClr val="bg1"/>
                </a:solidFill>
              </a:defRPr>
            </a:lvl1pPr>
          </a:lstStyle>
          <a:p>
            <a:fld id="{4D054A85-9556-458F-8F5E-3585C1040DE7}" type="slidenum">
              <a:rPr lang="en-GB" smtClean="0"/>
              <a:pPr/>
              <a:t>‹#›</a:t>
            </a:fld>
            <a:endParaRPr lang="en-GB"/>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endParaRPr lang="en-GB"/>
          </a:p>
        </p:txBody>
      </p:sp>
      <p:sp>
        <p:nvSpPr>
          <p:cNvPr id="5" name="Footer Placeholder 4"/>
          <p:cNvSpPr>
            <a:spLocks noGrp="1"/>
          </p:cNvSpPr>
          <p:nvPr>
            <p:ph type="ftr" sz="quarter" idx="11"/>
          </p:nvPr>
        </p:nvSpPr>
        <p:spPr/>
        <p:txBody>
          <a:bodyPr/>
          <a:lstStyle/>
          <a:p>
            <a:r>
              <a:rPr lang="en-GB" smtClean="0"/>
              <a:t>J.Byrne 2013</a:t>
            </a:r>
            <a:endParaRPr lang="en-GB"/>
          </a:p>
        </p:txBody>
      </p:sp>
      <p:sp>
        <p:nvSpPr>
          <p:cNvPr id="6" name="Slide Number Placeholder 5"/>
          <p:cNvSpPr>
            <a:spLocks noGrp="1"/>
          </p:cNvSpPr>
          <p:nvPr>
            <p:ph type="sldNum" sz="quarter" idx="12"/>
          </p:nvPr>
        </p:nvSpPr>
        <p:spPr/>
        <p:txBody>
          <a:bodyPr/>
          <a:lstStyle/>
          <a:p>
            <a:fld id="{F238F1DB-D579-47A6-A926-5CF8466E16F8}" type="slidenum">
              <a:rPr lang="en-GB" smtClean="0"/>
              <a:pPr/>
              <a:t>‹#›</a:t>
            </a:fld>
            <a:endParaRPr lang="en-GB"/>
          </a:p>
        </p:txBody>
      </p:sp>
    </p:spTree>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086350" y="1524000"/>
            <a:ext cx="1428750" cy="7315200"/>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342900" y="1524000"/>
            <a:ext cx="4686300" cy="7315200"/>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endParaRPr lang="en-GB"/>
          </a:p>
        </p:txBody>
      </p:sp>
      <p:sp>
        <p:nvSpPr>
          <p:cNvPr id="5" name="Footer Placeholder 4"/>
          <p:cNvSpPr>
            <a:spLocks noGrp="1"/>
          </p:cNvSpPr>
          <p:nvPr>
            <p:ph type="ftr" sz="quarter" idx="11"/>
          </p:nvPr>
        </p:nvSpPr>
        <p:spPr/>
        <p:txBody>
          <a:bodyPr/>
          <a:lstStyle/>
          <a:p>
            <a:r>
              <a:rPr lang="en-GB" smtClean="0"/>
              <a:t>J.Byrne 2013</a:t>
            </a:r>
            <a:endParaRPr lang="en-GB"/>
          </a:p>
        </p:txBody>
      </p:sp>
      <p:sp>
        <p:nvSpPr>
          <p:cNvPr id="6" name="Slide Number Placeholder 5"/>
          <p:cNvSpPr>
            <a:spLocks noGrp="1"/>
          </p:cNvSpPr>
          <p:nvPr>
            <p:ph type="sldNum" sz="quarter" idx="12"/>
          </p:nvPr>
        </p:nvSpPr>
        <p:spPr/>
        <p:txBody>
          <a:bodyPr/>
          <a:lstStyle/>
          <a:p>
            <a:fld id="{D69F79FB-A538-44F5-B441-D7CE866C4550}" type="slidenum">
              <a:rPr lang="en-GB" smtClean="0"/>
              <a:pPr/>
              <a:t>‹#›</a:t>
            </a:fld>
            <a:endParaRPr lang="en-GB"/>
          </a:p>
        </p:txBody>
      </p:sp>
    </p:spTree>
  </p:cSld>
  <p:clrMapOvr>
    <a:masterClrMapping/>
  </p:clrMapOvr>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type="txAndTwoObj">
  <p:cSld name="Title, Tex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342900" y="366713"/>
            <a:ext cx="6172200" cy="1524000"/>
          </a:xfrm>
        </p:spPr>
        <p:txBody>
          <a:bodyPr/>
          <a:lstStyle/>
          <a:p>
            <a:r>
              <a:rPr lang="en-US" smtClean="0"/>
              <a:t>Click to edit Master title style</a:t>
            </a:r>
            <a:endParaRPr lang="en-IE"/>
          </a:p>
        </p:txBody>
      </p:sp>
      <p:sp>
        <p:nvSpPr>
          <p:cNvPr id="3" name="Text Placeholder 2"/>
          <p:cNvSpPr>
            <a:spLocks noGrp="1"/>
          </p:cNvSpPr>
          <p:nvPr>
            <p:ph type="body" sz="half" idx="1"/>
          </p:nvPr>
        </p:nvSpPr>
        <p:spPr>
          <a:xfrm>
            <a:off x="342900" y="2133600"/>
            <a:ext cx="3009900" cy="60340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E"/>
          </a:p>
        </p:txBody>
      </p:sp>
      <p:sp>
        <p:nvSpPr>
          <p:cNvPr id="4" name="Content Placeholder 3"/>
          <p:cNvSpPr>
            <a:spLocks noGrp="1"/>
          </p:cNvSpPr>
          <p:nvPr>
            <p:ph sz="quarter" idx="2"/>
          </p:nvPr>
        </p:nvSpPr>
        <p:spPr>
          <a:xfrm>
            <a:off x="3505200" y="2133600"/>
            <a:ext cx="3009900" cy="294005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E"/>
          </a:p>
        </p:txBody>
      </p:sp>
      <p:sp>
        <p:nvSpPr>
          <p:cNvPr id="5" name="Content Placeholder 4"/>
          <p:cNvSpPr>
            <a:spLocks noGrp="1"/>
          </p:cNvSpPr>
          <p:nvPr>
            <p:ph sz="quarter" idx="3"/>
          </p:nvPr>
        </p:nvSpPr>
        <p:spPr>
          <a:xfrm>
            <a:off x="3505200" y="5226050"/>
            <a:ext cx="3009900" cy="29416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E"/>
          </a:p>
        </p:txBody>
      </p:sp>
      <p:sp>
        <p:nvSpPr>
          <p:cNvPr id="6" name="Date Placeholder 5"/>
          <p:cNvSpPr>
            <a:spLocks noGrp="1"/>
          </p:cNvSpPr>
          <p:nvPr>
            <p:ph type="dt" sz="half" idx="10"/>
          </p:nvPr>
        </p:nvSpPr>
        <p:spPr>
          <a:xfrm>
            <a:off x="342900" y="8326438"/>
            <a:ext cx="1600200" cy="635000"/>
          </a:xfrm>
        </p:spPr>
        <p:txBody>
          <a:bodyPr/>
          <a:lstStyle>
            <a:lvl1pPr>
              <a:defRPr/>
            </a:lvl1pPr>
          </a:lstStyle>
          <a:p>
            <a:endParaRPr lang="en-GB"/>
          </a:p>
        </p:txBody>
      </p:sp>
      <p:sp>
        <p:nvSpPr>
          <p:cNvPr id="7" name="Footer Placeholder 6"/>
          <p:cNvSpPr>
            <a:spLocks noGrp="1"/>
          </p:cNvSpPr>
          <p:nvPr>
            <p:ph type="ftr" sz="quarter" idx="11"/>
          </p:nvPr>
        </p:nvSpPr>
        <p:spPr>
          <a:xfrm>
            <a:off x="2343150" y="8326438"/>
            <a:ext cx="2171700" cy="635000"/>
          </a:xfrm>
        </p:spPr>
        <p:txBody>
          <a:bodyPr/>
          <a:lstStyle>
            <a:lvl1pPr>
              <a:defRPr/>
            </a:lvl1pPr>
          </a:lstStyle>
          <a:p>
            <a:r>
              <a:rPr lang="en-GB" smtClean="0"/>
              <a:t>J.Byrne 2013</a:t>
            </a:r>
            <a:endParaRPr lang="en-GB"/>
          </a:p>
        </p:txBody>
      </p:sp>
      <p:sp>
        <p:nvSpPr>
          <p:cNvPr id="8" name="Slide Number Placeholder 7"/>
          <p:cNvSpPr>
            <a:spLocks noGrp="1"/>
          </p:cNvSpPr>
          <p:nvPr>
            <p:ph type="sldNum" sz="quarter" idx="12"/>
          </p:nvPr>
        </p:nvSpPr>
        <p:spPr>
          <a:xfrm>
            <a:off x="4914900" y="8326438"/>
            <a:ext cx="1600200" cy="635000"/>
          </a:xfrm>
        </p:spPr>
        <p:txBody>
          <a:bodyPr/>
          <a:lstStyle>
            <a:lvl1pPr>
              <a:defRPr/>
            </a:lvl1pPr>
          </a:lstStyle>
          <a:p>
            <a:fld id="{438401D5-F011-4A28-AB6A-B39CAE07D51C}" type="slidenum">
              <a:rPr lang="en-GB"/>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endParaRPr lang="en-GB"/>
          </a:p>
        </p:txBody>
      </p:sp>
      <p:sp>
        <p:nvSpPr>
          <p:cNvPr id="5" name="Footer Placeholder 4"/>
          <p:cNvSpPr>
            <a:spLocks noGrp="1"/>
          </p:cNvSpPr>
          <p:nvPr>
            <p:ph type="ftr" sz="quarter" idx="11"/>
          </p:nvPr>
        </p:nvSpPr>
        <p:spPr/>
        <p:txBody>
          <a:bodyPr/>
          <a:lstStyle/>
          <a:p>
            <a:r>
              <a:rPr lang="en-GB" smtClean="0"/>
              <a:t>J.Byrne 2013</a:t>
            </a:r>
            <a:endParaRPr lang="en-GB"/>
          </a:p>
        </p:txBody>
      </p:sp>
      <p:sp>
        <p:nvSpPr>
          <p:cNvPr id="6" name="Slide Number Placeholder 5"/>
          <p:cNvSpPr>
            <a:spLocks noGrp="1"/>
          </p:cNvSpPr>
          <p:nvPr>
            <p:ph type="sldNum" sz="quarter" idx="12"/>
          </p:nvPr>
        </p:nvSpPr>
        <p:spPr/>
        <p:txBody>
          <a:bodyPr/>
          <a:lstStyle/>
          <a:p>
            <a:fld id="{FF2B2E0D-94A6-4DDA-A46B-A6AC16272FBE}" type="slidenum">
              <a:rPr lang="en-GB" smtClean="0"/>
              <a:pPr/>
              <a:t>‹#›</a:t>
            </a:fld>
            <a:endParaRPr lang="en-GB"/>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1735" y="2641601"/>
            <a:ext cx="5829300" cy="1816100"/>
          </a:xfrm>
        </p:spPr>
        <p:txBody>
          <a:bodyPr anchor="b">
            <a:noAutofit/>
          </a:bodyPr>
          <a:lstStyle>
            <a:lvl1pPr algn="l">
              <a:buNone/>
              <a:defRPr sz="4300" b="1" cap="none" baseline="0">
                <a:ln w="12700">
                  <a:solidFill>
                    <a:schemeClr val="accent2">
                      <a:shade val="90000"/>
                      <a:satMod val="150000"/>
                    </a:schemeClr>
                  </a:solidFill>
                </a:ln>
                <a:solidFill>
                  <a:srgbClr val="FFFFFF"/>
                </a:solidFill>
                <a:effectLst>
                  <a:outerShdw blurRad="38100" dist="38100" dir="5400000" algn="tl" rotWithShape="0">
                    <a:srgbClr val="000000">
                      <a:alpha val="25000"/>
                    </a:srgbClr>
                  </a:outerShdw>
                </a:effectLst>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41735" y="4489451"/>
            <a:ext cx="5829300" cy="2012949"/>
          </a:xfrm>
        </p:spPr>
        <p:txBody>
          <a:bodyPr anchor="t"/>
          <a:lstStyle>
            <a:lvl1pPr marL="45720" indent="0">
              <a:buNone/>
              <a:defRPr sz="2100" b="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endParaRPr lang="en-GB"/>
          </a:p>
        </p:txBody>
      </p:sp>
      <p:sp>
        <p:nvSpPr>
          <p:cNvPr id="5" name="Footer Placeholder 4"/>
          <p:cNvSpPr>
            <a:spLocks noGrp="1"/>
          </p:cNvSpPr>
          <p:nvPr>
            <p:ph type="ftr" sz="quarter" idx="11"/>
          </p:nvPr>
        </p:nvSpPr>
        <p:spPr/>
        <p:txBody>
          <a:bodyPr/>
          <a:lstStyle/>
          <a:p>
            <a:r>
              <a:rPr lang="en-GB" smtClean="0"/>
              <a:t>J.Byrne 2013</a:t>
            </a:r>
            <a:endParaRPr lang="en-GB"/>
          </a:p>
        </p:txBody>
      </p:sp>
      <p:sp>
        <p:nvSpPr>
          <p:cNvPr id="6" name="Slide Number Placeholder 5"/>
          <p:cNvSpPr>
            <a:spLocks noGrp="1"/>
          </p:cNvSpPr>
          <p:nvPr>
            <p:ph type="sldNum" sz="quarter" idx="12"/>
          </p:nvPr>
        </p:nvSpPr>
        <p:spPr/>
        <p:txBody>
          <a:bodyPr/>
          <a:lstStyle/>
          <a:p>
            <a:fld id="{1C0A0620-FE4B-4B45-A430-70EEC7AC53A7}" type="slidenum">
              <a:rPr lang="en-GB" smtClean="0"/>
              <a:pPr/>
              <a:t>‹#›</a:t>
            </a:fld>
            <a:endParaRPr lang="en-GB"/>
          </a:p>
        </p:txBody>
      </p:sp>
    </p:spTree>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342900" y="2999233"/>
            <a:ext cx="3028950" cy="6034617"/>
          </a:xfrm>
        </p:spPr>
        <p:txBody>
          <a:bodyPr/>
          <a:lstStyle>
            <a:lvl1pPr>
              <a:defRPr sz="2000"/>
            </a:lvl1pPr>
            <a:lvl2pPr>
              <a:defRPr sz="1900"/>
            </a:lvl2pPr>
            <a:lvl3pPr>
              <a:defRPr sz="18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3486150" y="2999233"/>
            <a:ext cx="3028950" cy="6034617"/>
          </a:xfrm>
        </p:spPr>
        <p:txBody>
          <a:bodyPr/>
          <a:lstStyle>
            <a:lvl1pPr>
              <a:defRPr sz="2000"/>
            </a:lvl1pPr>
            <a:lvl2pPr>
              <a:defRPr sz="1900"/>
            </a:lvl2pPr>
            <a:lvl3pPr>
              <a:defRPr sz="18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endParaRPr lang="en-GB"/>
          </a:p>
        </p:txBody>
      </p:sp>
      <p:sp>
        <p:nvSpPr>
          <p:cNvPr id="6" name="Footer Placeholder 5"/>
          <p:cNvSpPr>
            <a:spLocks noGrp="1"/>
          </p:cNvSpPr>
          <p:nvPr>
            <p:ph type="ftr" sz="quarter" idx="11"/>
          </p:nvPr>
        </p:nvSpPr>
        <p:spPr/>
        <p:txBody>
          <a:bodyPr/>
          <a:lstStyle/>
          <a:p>
            <a:r>
              <a:rPr lang="en-GB" smtClean="0"/>
              <a:t>J.Byrne 2013</a:t>
            </a:r>
            <a:endParaRPr lang="en-GB"/>
          </a:p>
        </p:txBody>
      </p:sp>
      <p:sp>
        <p:nvSpPr>
          <p:cNvPr id="7" name="Slide Number Placeholder 6"/>
          <p:cNvSpPr>
            <a:spLocks noGrp="1"/>
          </p:cNvSpPr>
          <p:nvPr>
            <p:ph type="sldNum" sz="quarter" idx="12"/>
          </p:nvPr>
        </p:nvSpPr>
        <p:spPr/>
        <p:txBody>
          <a:bodyPr/>
          <a:lstStyle/>
          <a:p>
            <a:fld id="{34D78D4D-5EC5-4CD5-AD71-CB9614677627}" type="slidenum">
              <a:rPr lang="en-GB" smtClean="0"/>
              <a:pPr/>
              <a:t>‹#›</a:t>
            </a:fld>
            <a:endParaRPr lang="en-GB"/>
          </a:p>
        </p:txBody>
      </p:sp>
    </p:spTree>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85750" y="1524000"/>
            <a:ext cx="6286500" cy="1426464"/>
          </a:xfrm>
        </p:spPr>
        <p:txBody>
          <a:bodyPr anchor="ctr"/>
          <a:lstStyle>
            <a:lvl1pPr>
              <a:defRPr sz="4000" b="0" i="0" cap="none"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285750" y="2993293"/>
            <a:ext cx="3031236" cy="6096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3540919" y="2993293"/>
            <a:ext cx="3031331" cy="6096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285750" y="3611359"/>
            <a:ext cx="3031236" cy="5181600"/>
          </a:xfrm>
        </p:spPr>
        <p:txBody>
          <a:bodyPr/>
          <a:lstStyle>
            <a:lvl1pPr>
              <a:defRPr sz="20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3538729" y="3611359"/>
            <a:ext cx="3031331" cy="5181600"/>
          </a:xfrm>
        </p:spPr>
        <p:txBody>
          <a:bodyPr/>
          <a:lstStyle>
            <a:lvl1pPr>
              <a:defRPr sz="20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6" name="Date Placeholder 25"/>
          <p:cNvSpPr>
            <a:spLocks noGrp="1"/>
          </p:cNvSpPr>
          <p:nvPr>
            <p:ph type="dt" sz="half" idx="10"/>
          </p:nvPr>
        </p:nvSpPr>
        <p:spPr/>
        <p:txBody>
          <a:bodyPr rtlCol="0"/>
          <a:lstStyle/>
          <a:p>
            <a:endParaRPr lang="en-GB"/>
          </a:p>
        </p:txBody>
      </p:sp>
      <p:sp>
        <p:nvSpPr>
          <p:cNvPr id="27" name="Slide Number Placeholder 26"/>
          <p:cNvSpPr>
            <a:spLocks noGrp="1"/>
          </p:cNvSpPr>
          <p:nvPr>
            <p:ph type="sldNum" sz="quarter" idx="11"/>
          </p:nvPr>
        </p:nvSpPr>
        <p:spPr/>
        <p:txBody>
          <a:bodyPr rtlCol="0"/>
          <a:lstStyle/>
          <a:p>
            <a:fld id="{11A4DF3B-5C3D-444C-A94F-86DE1DD08CF6}" type="slidenum">
              <a:rPr lang="en-GB" smtClean="0"/>
              <a:pPr/>
              <a:t>‹#›</a:t>
            </a:fld>
            <a:endParaRPr lang="en-GB"/>
          </a:p>
        </p:txBody>
      </p:sp>
      <p:sp>
        <p:nvSpPr>
          <p:cNvPr id="28" name="Footer Placeholder 27"/>
          <p:cNvSpPr>
            <a:spLocks noGrp="1"/>
          </p:cNvSpPr>
          <p:nvPr>
            <p:ph type="ftr" sz="quarter" idx="12"/>
          </p:nvPr>
        </p:nvSpPr>
        <p:spPr/>
        <p:txBody>
          <a:bodyPr rtlCol="0"/>
          <a:lstStyle/>
          <a:p>
            <a:r>
              <a:rPr lang="en-GB" smtClean="0"/>
              <a:t>J.Byrne 2013</a:t>
            </a:r>
            <a:endParaRPr lang="en-GB"/>
          </a:p>
        </p:txBody>
      </p:sp>
    </p:spTree>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342900" y="1524000"/>
            <a:ext cx="6172200" cy="1426464"/>
          </a:xfrm>
        </p:spPr>
        <p:txBody>
          <a:bodyPr anchor="ctr"/>
          <a:lstStyle>
            <a:lvl1pPr>
              <a:defRPr sz="4000">
                <a:solidFill>
                  <a:schemeClr val="tx2"/>
                </a:solidFill>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a:xfrm>
            <a:off x="4937760" y="816864"/>
            <a:ext cx="717948" cy="609600"/>
          </a:xfrm>
        </p:spPr>
        <p:txBody>
          <a:bodyPr/>
          <a:lstStyle/>
          <a:p>
            <a:endParaRPr lang="en-GB"/>
          </a:p>
        </p:txBody>
      </p:sp>
      <p:sp>
        <p:nvSpPr>
          <p:cNvPr id="4" name="Footer Placeholder 3"/>
          <p:cNvSpPr>
            <a:spLocks noGrp="1"/>
          </p:cNvSpPr>
          <p:nvPr>
            <p:ph type="ftr" sz="quarter" idx="11"/>
          </p:nvPr>
        </p:nvSpPr>
        <p:spPr>
          <a:xfrm>
            <a:off x="3943350" y="816864"/>
            <a:ext cx="994410" cy="609600"/>
          </a:xfrm>
        </p:spPr>
        <p:txBody>
          <a:bodyPr/>
          <a:lstStyle/>
          <a:p>
            <a:r>
              <a:rPr lang="en-GB" smtClean="0"/>
              <a:t>J.Byrne 2013</a:t>
            </a:r>
            <a:endParaRPr lang="en-GB"/>
          </a:p>
        </p:txBody>
      </p:sp>
      <p:sp>
        <p:nvSpPr>
          <p:cNvPr id="5" name="Slide Number Placeholder 4"/>
          <p:cNvSpPr>
            <a:spLocks noGrp="1"/>
          </p:cNvSpPr>
          <p:nvPr>
            <p:ph type="sldNum" sz="quarter" idx="12"/>
          </p:nvPr>
        </p:nvSpPr>
        <p:spPr>
          <a:xfrm>
            <a:off x="6131052" y="3029"/>
            <a:ext cx="571500" cy="487680"/>
          </a:xfrm>
        </p:spPr>
        <p:txBody>
          <a:bodyPr/>
          <a:lstStyle/>
          <a:p>
            <a:fld id="{F317CC5A-30BF-4D76-B5BB-88FBE22159B6}" type="slidenum">
              <a:rPr lang="en-GB" smtClean="0"/>
              <a:pPr/>
              <a:t>‹#›</a:t>
            </a:fld>
            <a:endParaRPr lang="en-GB"/>
          </a:p>
        </p:txBody>
      </p:sp>
    </p:spTree>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GB"/>
          </a:p>
        </p:txBody>
      </p:sp>
      <p:sp>
        <p:nvSpPr>
          <p:cNvPr id="3" name="Footer Placeholder 2"/>
          <p:cNvSpPr>
            <a:spLocks noGrp="1"/>
          </p:cNvSpPr>
          <p:nvPr>
            <p:ph type="ftr" sz="quarter" idx="11"/>
          </p:nvPr>
        </p:nvSpPr>
        <p:spPr/>
        <p:txBody>
          <a:bodyPr/>
          <a:lstStyle/>
          <a:p>
            <a:r>
              <a:rPr lang="en-GB" smtClean="0"/>
              <a:t>J.Byrne 2013</a:t>
            </a:r>
            <a:endParaRPr lang="en-GB"/>
          </a:p>
        </p:txBody>
      </p:sp>
      <p:sp>
        <p:nvSpPr>
          <p:cNvPr id="4" name="Slide Number Placeholder 3"/>
          <p:cNvSpPr>
            <a:spLocks noGrp="1"/>
          </p:cNvSpPr>
          <p:nvPr>
            <p:ph type="sldNum" sz="quarter" idx="12"/>
          </p:nvPr>
        </p:nvSpPr>
        <p:spPr/>
        <p:txBody>
          <a:bodyPr/>
          <a:lstStyle/>
          <a:p>
            <a:fld id="{8FAF90A4-2651-4D00-990D-81A3FE2421C1}" type="slidenum">
              <a:rPr lang="en-GB" smtClean="0"/>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015122" y="1469293"/>
            <a:ext cx="2537460" cy="1170432"/>
          </a:xfrm>
        </p:spPr>
        <p:txBody>
          <a:bodyPr anchor="b"/>
          <a:lstStyle>
            <a:lvl1pPr algn="l">
              <a:buNone/>
              <a:defRPr sz="1800" b="1"/>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4015122" y="2680969"/>
            <a:ext cx="2537460" cy="6156960"/>
          </a:xfrm>
        </p:spPr>
        <p:txBody>
          <a:bodyPr/>
          <a:lstStyle>
            <a:lvl1pPr marL="9144"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114300" y="1035049"/>
            <a:ext cx="3826764" cy="7802880"/>
          </a:xfrm>
        </p:spPr>
        <p:txBody>
          <a:bodyPr/>
          <a:lstStyle>
            <a:lvl1pPr>
              <a:defRPr sz="3200"/>
            </a:lvl1pPr>
            <a:lvl2pPr>
              <a:defRPr sz="2800"/>
            </a:lvl2pPr>
            <a:lvl3pPr>
              <a:defRPr sz="2400"/>
            </a:lvl3pPr>
            <a:lvl4pPr>
              <a:defRPr sz="2000"/>
            </a:lvl4pPr>
            <a:lvl5pPr>
              <a:defRPr sz="20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endParaRPr lang="en-GB"/>
          </a:p>
        </p:txBody>
      </p:sp>
      <p:sp>
        <p:nvSpPr>
          <p:cNvPr id="6" name="Footer Placeholder 5"/>
          <p:cNvSpPr>
            <a:spLocks noGrp="1"/>
          </p:cNvSpPr>
          <p:nvPr>
            <p:ph type="ftr" sz="quarter" idx="11"/>
          </p:nvPr>
        </p:nvSpPr>
        <p:spPr/>
        <p:txBody>
          <a:bodyPr/>
          <a:lstStyle/>
          <a:p>
            <a:r>
              <a:rPr lang="en-GB" smtClean="0"/>
              <a:t>J.Byrne 2013</a:t>
            </a:r>
            <a:endParaRPr lang="en-GB"/>
          </a:p>
        </p:txBody>
      </p:sp>
      <p:sp>
        <p:nvSpPr>
          <p:cNvPr id="7" name="Slide Number Placeholder 6"/>
          <p:cNvSpPr>
            <a:spLocks noGrp="1"/>
          </p:cNvSpPr>
          <p:nvPr>
            <p:ph type="sldNum" sz="quarter" idx="12"/>
          </p:nvPr>
        </p:nvSpPr>
        <p:spPr/>
        <p:txBody>
          <a:bodyPr/>
          <a:lstStyle/>
          <a:p>
            <a:fld id="{0999744C-3D2D-4D86-831C-3380E61F5B2C}" type="slidenum">
              <a:rPr lang="en-GB" smtClean="0"/>
              <a:pPr/>
              <a:t>‹#›</a:t>
            </a:fld>
            <a:endParaRPr lang="en-GB"/>
          </a:p>
        </p:txBody>
      </p:sp>
    </p:spTree>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080326" y="1478881"/>
            <a:ext cx="440102" cy="6242183"/>
          </a:xfrm>
        </p:spPr>
        <p:txBody>
          <a:bodyPr vert="vert270" lIns="45720" tIns="0" rIns="45720" anchor="t"/>
          <a:lstStyle>
            <a:lvl1pPr algn="ctr">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302753" y="1524000"/>
            <a:ext cx="3429000" cy="6096000"/>
          </a:xfrm>
          <a:solidFill>
            <a:srgbClr val="EAEAEA"/>
          </a:solidFill>
          <a:ln w="50800">
            <a:solidFill>
              <a:srgbClr val="FFFFFF"/>
            </a:solidFill>
            <a:miter lim="800000"/>
          </a:ln>
          <a:effectLst>
            <a:outerShdw blurRad="57150" dist="31750" dir="4800000" algn="tl" rotWithShape="0">
              <a:srgbClr val="000000">
                <a:alpha val="25000"/>
              </a:srgbClr>
            </a:outerShdw>
          </a:effectLst>
          <a:scene3d>
            <a:camera prst="orthographicFront"/>
            <a:lightRig rig="twoPt" dir="t">
              <a:rot lat="0" lon="0" rev="7200000"/>
            </a:lightRig>
          </a:scene3d>
          <a:sp3d contourW="2540">
            <a:bevelT w="25400" h="19050"/>
            <a:contourClr>
              <a:srgbClr val="AEAEAE"/>
            </a:contourClr>
          </a:sp3d>
        </p:spPr>
        <p:txBody>
          <a:bodyPr/>
          <a:lstStyle>
            <a:lvl1pPr marL="0" indent="0">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4566332" y="4365745"/>
            <a:ext cx="1943100" cy="3355319"/>
          </a:xfrm>
        </p:spPr>
        <p:txBody>
          <a:bodyPr lIns="0" tIns="0" rIns="45720" anchor="t"/>
          <a:lstStyle>
            <a:lvl1pPr marL="0" indent="0">
              <a:lnSpc>
                <a:spcPct val="100000"/>
              </a:lnSpc>
              <a:spcBef>
                <a:spcPts val="0"/>
              </a:spcBef>
              <a:buFontTx/>
              <a:buNone/>
              <a:defRPr sz="13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endParaRPr lang="en-GB"/>
          </a:p>
        </p:txBody>
      </p:sp>
      <p:sp>
        <p:nvSpPr>
          <p:cNvPr id="6" name="Footer Placeholder 5"/>
          <p:cNvSpPr>
            <a:spLocks noGrp="1"/>
          </p:cNvSpPr>
          <p:nvPr>
            <p:ph type="ftr" sz="quarter" idx="11"/>
          </p:nvPr>
        </p:nvSpPr>
        <p:spPr/>
        <p:txBody>
          <a:bodyPr/>
          <a:lstStyle/>
          <a:p>
            <a:r>
              <a:rPr lang="en-GB" smtClean="0"/>
              <a:t>J.Byrne 2013</a:t>
            </a:r>
            <a:endParaRPr lang="en-GB"/>
          </a:p>
        </p:txBody>
      </p:sp>
      <p:sp>
        <p:nvSpPr>
          <p:cNvPr id="7" name="Slide Number Placeholder 6"/>
          <p:cNvSpPr>
            <a:spLocks noGrp="1"/>
          </p:cNvSpPr>
          <p:nvPr>
            <p:ph type="sldNum" sz="quarter" idx="12"/>
          </p:nvPr>
        </p:nvSpPr>
        <p:spPr/>
        <p:txBody>
          <a:bodyPr/>
          <a:lstStyle/>
          <a:p>
            <a:fld id="{48A72AE2-2622-4630-AAB7-B8759365925A}" type="slidenum">
              <a:rPr lang="en-GB" smtClean="0"/>
              <a:pPr/>
              <a:t>‹#›</a:t>
            </a:fld>
            <a:endParaRPr lang="en-GB"/>
          </a:p>
        </p:txBody>
      </p:sp>
    </p:spTree>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8" name="Rectangle 27"/>
          <p:cNvSpPr/>
          <p:nvPr/>
        </p:nvSpPr>
        <p:spPr>
          <a:xfrm>
            <a:off x="1" y="489091"/>
            <a:ext cx="6858000" cy="112543"/>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Rectangle 28"/>
          <p:cNvSpPr/>
          <p:nvPr/>
        </p:nvSpPr>
        <p:spPr>
          <a:xfrm>
            <a:off x="0" y="-1"/>
            <a:ext cx="6858000" cy="414217"/>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0" name="Rectangle 29"/>
          <p:cNvSpPr/>
          <p:nvPr/>
        </p:nvSpPr>
        <p:spPr>
          <a:xfrm>
            <a:off x="0" y="411036"/>
            <a:ext cx="6858001" cy="121921"/>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1" name="Rectangle 30"/>
          <p:cNvSpPr/>
          <p:nvPr/>
        </p:nvSpPr>
        <p:spPr>
          <a:xfrm flipV="1">
            <a:off x="4057637" y="480329"/>
            <a:ext cx="2800364" cy="121449"/>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Rectangle 31"/>
          <p:cNvSpPr/>
          <p:nvPr/>
        </p:nvSpPr>
        <p:spPr>
          <a:xfrm flipV="1">
            <a:off x="4057650" y="586817"/>
            <a:ext cx="2800351" cy="240047"/>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3" name="Rounded Rectangle 32"/>
          <p:cNvSpPr/>
          <p:nvPr/>
        </p:nvSpPr>
        <p:spPr bwMode="white">
          <a:xfrm>
            <a:off x="4055504" y="663339"/>
            <a:ext cx="229743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4" name="Rounded Rectangle 33"/>
          <p:cNvSpPr/>
          <p:nvPr/>
        </p:nvSpPr>
        <p:spPr bwMode="white">
          <a:xfrm>
            <a:off x="5530235" y="785257"/>
            <a:ext cx="1200150" cy="48768"/>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5" name="Rectangle 34"/>
          <p:cNvSpPr/>
          <p:nvPr/>
        </p:nvSpPr>
        <p:spPr bwMode="invGray">
          <a:xfrm>
            <a:off x="6813724" y="-2668"/>
            <a:ext cx="43220" cy="829056"/>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6" name="Rectangle 35"/>
          <p:cNvSpPr/>
          <p:nvPr/>
        </p:nvSpPr>
        <p:spPr bwMode="invGray">
          <a:xfrm>
            <a:off x="6783361" y="-2668"/>
            <a:ext cx="20574" cy="829056"/>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7" name="Rectangle 36"/>
          <p:cNvSpPr/>
          <p:nvPr/>
        </p:nvSpPr>
        <p:spPr bwMode="invGray">
          <a:xfrm>
            <a:off x="6769071" y="-2668"/>
            <a:ext cx="6858" cy="829056"/>
          </a:xfrm>
          <a:prstGeom prst="rect">
            <a:avLst/>
          </a:prstGeom>
          <a:solidFill>
            <a:srgbClr val="FFFFFF">
              <a:alpha val="6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8" name="Rectangle 37"/>
          <p:cNvSpPr/>
          <p:nvPr/>
        </p:nvSpPr>
        <p:spPr bwMode="invGray">
          <a:xfrm>
            <a:off x="6731567" y="-2668"/>
            <a:ext cx="20574" cy="829056"/>
          </a:xfrm>
          <a:prstGeom prst="rect">
            <a:avLst/>
          </a:prstGeom>
          <a:solidFill>
            <a:srgbClr val="FFFFFF">
              <a:alpha val="4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9" name="Rectangle 38"/>
          <p:cNvSpPr/>
          <p:nvPr/>
        </p:nvSpPr>
        <p:spPr bwMode="invGray">
          <a:xfrm>
            <a:off x="6686758" y="507"/>
            <a:ext cx="41148" cy="780288"/>
          </a:xfrm>
          <a:prstGeom prst="rect">
            <a:avLst/>
          </a:prstGeom>
          <a:solidFill>
            <a:srgbClr val="FFFFFF">
              <a:alpha val="2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40" name="Rectangle 39"/>
          <p:cNvSpPr/>
          <p:nvPr/>
        </p:nvSpPr>
        <p:spPr bwMode="invGray">
          <a:xfrm>
            <a:off x="6655106" y="507"/>
            <a:ext cx="6858" cy="780288"/>
          </a:xfrm>
          <a:prstGeom prst="rect">
            <a:avLst/>
          </a:prstGeom>
          <a:solidFill>
            <a:srgbClr val="FFFFFF">
              <a:alpha val="30196"/>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Title Placeholder 21"/>
          <p:cNvSpPr>
            <a:spLocks noGrp="1"/>
          </p:cNvSpPr>
          <p:nvPr>
            <p:ph type="title"/>
          </p:nvPr>
        </p:nvSpPr>
        <p:spPr>
          <a:xfrm>
            <a:off x="342900" y="1524000"/>
            <a:ext cx="6172200" cy="1422400"/>
          </a:xfrm>
          <a:prstGeom prst="rect">
            <a:avLst/>
          </a:prstGeom>
        </p:spPr>
        <p:txBody>
          <a:bodyPr vert="horz" anchor="ctr">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342900" y="2999232"/>
            <a:ext cx="6172200" cy="5766816"/>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4939902" y="816864"/>
            <a:ext cx="717948" cy="609600"/>
          </a:xfrm>
          <a:prstGeom prst="rect">
            <a:avLst/>
          </a:prstGeom>
        </p:spPr>
        <p:txBody>
          <a:bodyPr vert="horz"/>
          <a:lstStyle>
            <a:lvl1pPr algn="l" eaLnBrk="1" latinLnBrk="0" hangingPunct="1">
              <a:defRPr kumimoji="0" sz="800">
                <a:solidFill>
                  <a:schemeClr val="accent2"/>
                </a:solidFill>
              </a:defRPr>
            </a:lvl1pPr>
          </a:lstStyle>
          <a:p>
            <a:endParaRPr lang="en-GB"/>
          </a:p>
        </p:txBody>
      </p:sp>
      <p:sp>
        <p:nvSpPr>
          <p:cNvPr id="3" name="Footer Placeholder 2"/>
          <p:cNvSpPr>
            <a:spLocks noGrp="1"/>
          </p:cNvSpPr>
          <p:nvPr>
            <p:ph type="ftr" sz="quarter" idx="3"/>
          </p:nvPr>
        </p:nvSpPr>
        <p:spPr>
          <a:xfrm>
            <a:off x="3943350" y="816864"/>
            <a:ext cx="994410" cy="609600"/>
          </a:xfrm>
          <a:prstGeom prst="rect">
            <a:avLst/>
          </a:prstGeom>
        </p:spPr>
        <p:txBody>
          <a:bodyPr vert="horz"/>
          <a:lstStyle>
            <a:lvl1pPr algn="r" eaLnBrk="1" latinLnBrk="0" hangingPunct="1">
              <a:defRPr kumimoji="0" sz="800">
                <a:solidFill>
                  <a:schemeClr val="accent2"/>
                </a:solidFill>
              </a:defRPr>
            </a:lvl1pPr>
          </a:lstStyle>
          <a:p>
            <a:r>
              <a:rPr lang="en-GB" smtClean="0"/>
              <a:t>J.Byrne 2013</a:t>
            </a:r>
            <a:endParaRPr lang="en-GB"/>
          </a:p>
        </p:txBody>
      </p:sp>
      <p:sp>
        <p:nvSpPr>
          <p:cNvPr id="23" name="Slide Number Placeholder 22"/>
          <p:cNvSpPr>
            <a:spLocks noGrp="1"/>
          </p:cNvSpPr>
          <p:nvPr>
            <p:ph type="sldNum" sz="quarter" idx="4"/>
          </p:nvPr>
        </p:nvSpPr>
        <p:spPr>
          <a:xfrm>
            <a:off x="6131052" y="3029"/>
            <a:ext cx="571500" cy="487680"/>
          </a:xfrm>
          <a:prstGeom prst="rect">
            <a:avLst/>
          </a:prstGeom>
        </p:spPr>
        <p:txBody>
          <a:bodyPr vert="horz" anchor="b"/>
          <a:lstStyle>
            <a:lvl1pPr algn="r" eaLnBrk="1" latinLnBrk="0" hangingPunct="1">
              <a:defRPr kumimoji="0" sz="1800">
                <a:solidFill>
                  <a:srgbClr val="FFFFFF"/>
                </a:solidFill>
              </a:defRPr>
            </a:lvl1pPr>
          </a:lstStyle>
          <a:p>
            <a:fld id="{514BA9CC-E09C-46E3-9C85-1A5F77B0E7BE}" type="slidenum">
              <a:rPr lang="en-GB" smtClean="0"/>
              <a:pPr/>
              <a:t>‹#›</a:t>
            </a:fld>
            <a:endParaRPr lang="en-GB"/>
          </a:p>
        </p:txBody>
      </p:sp>
    </p:spTree>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73" r:id="rId12"/>
  </p:sldLayoutIdLs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22"/>
                                        </p:tgtEl>
                                        <p:attrNameLst>
                                          <p:attrName>style.visibility</p:attrName>
                                        </p:attrNameLst>
                                      </p:cBhvr>
                                      <p:to>
                                        <p:strVal val="visible"/>
                                      </p:to>
                                    </p:set>
                                    <p:animEffect transition="in" filter="fade">
                                      <p:cBhvr>
                                        <p:cTn id="7" dur="2000"/>
                                        <p:tgtEl>
                                          <p:spTgt spid="2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3">
                                            <p:txEl>
                                              <p:pRg st="0" end="0"/>
                                            </p:txEl>
                                          </p:spTgt>
                                        </p:tgtEl>
                                        <p:attrNameLst>
                                          <p:attrName>style.visibility</p:attrName>
                                        </p:attrNameLst>
                                      </p:cBhvr>
                                      <p:to>
                                        <p:strVal val="visible"/>
                                      </p:to>
                                    </p:set>
                                    <p:animEffect transition="in" filter="fade">
                                      <p:cBhvr>
                                        <p:cTn id="12" dur="2000"/>
                                        <p:tgtEl>
                                          <p:spTgt spid="13">
                                            <p:txEl>
                                              <p:pRg st="0" end="0"/>
                                            </p:txEl>
                                          </p:spTgt>
                                        </p:tgtEl>
                                      </p:cBhvr>
                                    </p:animEffect>
                                  </p:childTnLst>
                                </p:cTn>
                              </p:par>
                              <p:par>
                                <p:cTn id="13" presetID="10" presetClass="entr" presetSubtype="0" fill="hold" grpId="0" nodeType="withEffect">
                                  <p:stCondLst>
                                    <p:cond delay="0"/>
                                  </p:stCondLst>
                                  <p:childTnLst>
                                    <p:set>
                                      <p:cBhvr>
                                        <p:cTn id="14" dur="1" fill="hold">
                                          <p:stCondLst>
                                            <p:cond delay="0"/>
                                          </p:stCondLst>
                                        </p:cTn>
                                        <p:tgtEl>
                                          <p:spTgt spid="13">
                                            <p:txEl>
                                              <p:pRg st="1" end="1"/>
                                            </p:txEl>
                                          </p:spTgt>
                                        </p:tgtEl>
                                        <p:attrNameLst>
                                          <p:attrName>style.visibility</p:attrName>
                                        </p:attrNameLst>
                                      </p:cBhvr>
                                      <p:to>
                                        <p:strVal val="visible"/>
                                      </p:to>
                                    </p:set>
                                    <p:animEffect transition="in" filter="fade">
                                      <p:cBhvr>
                                        <p:cTn id="15" dur="2000"/>
                                        <p:tgtEl>
                                          <p:spTgt spid="13">
                                            <p:txEl>
                                              <p:pRg st="1" end="1"/>
                                            </p:txEl>
                                          </p:spTgt>
                                        </p:tgtEl>
                                      </p:cBhvr>
                                    </p:animEffect>
                                  </p:childTnLst>
                                </p:cTn>
                              </p:par>
                              <p:par>
                                <p:cTn id="16" presetID="10" presetClass="entr" presetSubtype="0" fill="hold" grpId="0" nodeType="withEffect">
                                  <p:stCondLst>
                                    <p:cond delay="0"/>
                                  </p:stCondLst>
                                  <p:childTnLst>
                                    <p:set>
                                      <p:cBhvr>
                                        <p:cTn id="17" dur="1" fill="hold">
                                          <p:stCondLst>
                                            <p:cond delay="0"/>
                                          </p:stCondLst>
                                        </p:cTn>
                                        <p:tgtEl>
                                          <p:spTgt spid="13">
                                            <p:txEl>
                                              <p:pRg st="2" end="2"/>
                                            </p:txEl>
                                          </p:spTgt>
                                        </p:tgtEl>
                                        <p:attrNameLst>
                                          <p:attrName>style.visibility</p:attrName>
                                        </p:attrNameLst>
                                      </p:cBhvr>
                                      <p:to>
                                        <p:strVal val="visible"/>
                                      </p:to>
                                    </p:set>
                                    <p:animEffect transition="in" filter="fade">
                                      <p:cBhvr>
                                        <p:cTn id="18" dur="2000"/>
                                        <p:tgtEl>
                                          <p:spTgt spid="13">
                                            <p:txEl>
                                              <p:pRg st="2" end="2"/>
                                            </p:txEl>
                                          </p:spTgt>
                                        </p:tgtEl>
                                      </p:cBhvr>
                                    </p:animEffect>
                                  </p:childTnLst>
                                </p:cTn>
                              </p:par>
                              <p:par>
                                <p:cTn id="19" presetID="10" presetClass="entr" presetSubtype="0" fill="hold" grpId="0" nodeType="withEffect">
                                  <p:stCondLst>
                                    <p:cond delay="0"/>
                                  </p:stCondLst>
                                  <p:childTnLst>
                                    <p:set>
                                      <p:cBhvr>
                                        <p:cTn id="20" dur="1" fill="hold">
                                          <p:stCondLst>
                                            <p:cond delay="0"/>
                                          </p:stCondLst>
                                        </p:cTn>
                                        <p:tgtEl>
                                          <p:spTgt spid="13">
                                            <p:txEl>
                                              <p:pRg st="3" end="3"/>
                                            </p:txEl>
                                          </p:spTgt>
                                        </p:tgtEl>
                                        <p:attrNameLst>
                                          <p:attrName>style.visibility</p:attrName>
                                        </p:attrNameLst>
                                      </p:cBhvr>
                                      <p:to>
                                        <p:strVal val="visible"/>
                                      </p:to>
                                    </p:set>
                                    <p:animEffect transition="in" filter="fade">
                                      <p:cBhvr>
                                        <p:cTn id="21" dur="2000"/>
                                        <p:tgtEl>
                                          <p:spTgt spid="13">
                                            <p:txEl>
                                              <p:pRg st="3" end="3"/>
                                            </p:txEl>
                                          </p:spTgt>
                                        </p:tgtEl>
                                      </p:cBhvr>
                                    </p:animEffect>
                                  </p:childTnLst>
                                </p:cTn>
                              </p:par>
                              <p:par>
                                <p:cTn id="22" presetID="10" presetClass="entr" presetSubtype="0" fill="hold" grpId="0" nodeType="withEffect">
                                  <p:stCondLst>
                                    <p:cond delay="0"/>
                                  </p:stCondLst>
                                  <p:childTnLst>
                                    <p:set>
                                      <p:cBhvr>
                                        <p:cTn id="23" dur="1" fill="hold">
                                          <p:stCondLst>
                                            <p:cond delay="0"/>
                                          </p:stCondLst>
                                        </p:cTn>
                                        <p:tgtEl>
                                          <p:spTgt spid="13">
                                            <p:txEl>
                                              <p:pRg st="4" end="4"/>
                                            </p:txEl>
                                          </p:spTgt>
                                        </p:tgtEl>
                                        <p:attrNameLst>
                                          <p:attrName>style.visibility</p:attrName>
                                        </p:attrNameLst>
                                      </p:cBhvr>
                                      <p:to>
                                        <p:strVal val="visible"/>
                                      </p:to>
                                    </p:set>
                                    <p:animEffect transition="in" filter="fade">
                                      <p:cBhvr>
                                        <p:cTn id="24" dur="2000"/>
                                        <p:tgtEl>
                                          <p:spTgt spid="1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 grpId="0"/>
      <p:bldP spid="13" grpId="0" build="p"/>
    </p:bldLst>
  </p:timing>
  <p:hf hdr="0" dt="0"/>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365760" indent="-256032" algn="l" rtl="0" eaLnBrk="1" latinLnBrk="0" hangingPunct="1">
        <a:spcBef>
          <a:spcPts val="300"/>
        </a:spcBef>
        <a:buClr>
          <a:schemeClr val="accent3"/>
        </a:buClr>
        <a:buFont typeface="Georgia"/>
        <a:buChar char="•"/>
        <a:defRPr kumimoji="0" sz="2800" kern="1200">
          <a:solidFill>
            <a:schemeClr val="tx1"/>
          </a:solidFill>
          <a:latin typeface="+mn-lt"/>
          <a:ea typeface="+mn-ea"/>
          <a:cs typeface="+mn-cs"/>
        </a:defRPr>
      </a:lvl1pPr>
      <a:lvl2pPr marL="658368" indent="-246888" algn="l" rtl="0" eaLnBrk="1" latinLnBrk="0" hangingPunct="1">
        <a:spcBef>
          <a:spcPts val="300"/>
        </a:spcBef>
        <a:buClr>
          <a:schemeClr val="accent2"/>
        </a:buClr>
        <a:buFont typeface="Georgia"/>
        <a:buChar char="▫"/>
        <a:defRPr kumimoji="0" sz="2600" kern="1200">
          <a:solidFill>
            <a:schemeClr val="accent2"/>
          </a:solidFill>
          <a:latin typeface="+mn-lt"/>
          <a:ea typeface="+mn-ea"/>
          <a:cs typeface="+mn-cs"/>
        </a:defRPr>
      </a:lvl2pPr>
      <a:lvl3pPr marL="923544" indent="-219456" algn="l" rtl="0" eaLnBrk="1" latinLnBrk="0" hangingPunct="1">
        <a:spcBef>
          <a:spcPts val="300"/>
        </a:spcBef>
        <a:buClr>
          <a:schemeClr val="accent1"/>
        </a:buClr>
        <a:buFont typeface="Wingdings 2"/>
        <a:buChar char=""/>
        <a:defRPr kumimoji="0" sz="2400" kern="1200">
          <a:solidFill>
            <a:schemeClr val="accent1"/>
          </a:solidFill>
          <a:latin typeface="+mn-lt"/>
          <a:ea typeface="+mn-ea"/>
          <a:cs typeface="+mn-cs"/>
        </a:defRPr>
      </a:lvl3pPr>
      <a:lvl4pPr marL="1179576" indent="-201168" algn="l" rtl="0" eaLnBrk="1" latinLnBrk="0" hangingPunct="1">
        <a:spcBef>
          <a:spcPts val="300"/>
        </a:spcBef>
        <a:buClr>
          <a:schemeClr val="accent1"/>
        </a:buClr>
        <a:buFont typeface="Wingdings 2"/>
        <a:buChar char=""/>
        <a:defRPr kumimoji="0" sz="2200" kern="1200">
          <a:solidFill>
            <a:schemeClr val="accent1"/>
          </a:solidFill>
          <a:latin typeface="+mn-lt"/>
          <a:ea typeface="+mn-ea"/>
          <a:cs typeface="+mn-cs"/>
        </a:defRPr>
      </a:lvl4pPr>
      <a:lvl5pPr marL="1389888" indent="-182880" algn="l" rtl="0" eaLnBrk="1" latinLnBrk="0" hangingPunct="1">
        <a:spcBef>
          <a:spcPts val="300"/>
        </a:spcBef>
        <a:buClr>
          <a:schemeClr val="accent3"/>
        </a:buClr>
        <a:buFont typeface="Georgia"/>
        <a:buChar char="▫"/>
        <a:defRPr kumimoji="0" sz="2000" kern="1200">
          <a:solidFill>
            <a:schemeClr val="accent3"/>
          </a:solidFill>
          <a:latin typeface="+mn-lt"/>
          <a:ea typeface="+mn-ea"/>
          <a:cs typeface="+mn-cs"/>
        </a:defRPr>
      </a:lvl5pPr>
      <a:lvl6pPr marL="1609344" indent="-182880" algn="l" rtl="0" eaLnBrk="1" latinLnBrk="0" hangingPunct="1">
        <a:spcBef>
          <a:spcPts val="300"/>
        </a:spcBef>
        <a:buClr>
          <a:schemeClr val="accent3"/>
        </a:buClr>
        <a:buFont typeface="Georgia"/>
        <a:buChar char="▫"/>
        <a:defRPr kumimoji="0" sz="1800" kern="1200">
          <a:solidFill>
            <a:schemeClr val="accent3"/>
          </a:solidFill>
          <a:latin typeface="+mn-lt"/>
          <a:ea typeface="+mn-ea"/>
          <a:cs typeface="+mn-cs"/>
        </a:defRPr>
      </a:lvl6pPr>
      <a:lvl7pPr marL="1828800" indent="-182880" algn="l" rtl="0" eaLnBrk="1" latinLnBrk="0" hangingPunct="1">
        <a:spcBef>
          <a:spcPts val="300"/>
        </a:spcBef>
        <a:buClr>
          <a:schemeClr val="accent3"/>
        </a:buClr>
        <a:buFont typeface="Georgia"/>
        <a:buChar char="▫"/>
        <a:defRPr kumimoji="0" sz="1600" kern="1200">
          <a:solidFill>
            <a:schemeClr val="accent3"/>
          </a:solidFill>
          <a:latin typeface="+mn-lt"/>
          <a:ea typeface="+mn-ea"/>
          <a:cs typeface="+mn-cs"/>
        </a:defRPr>
      </a:lvl7pPr>
      <a:lvl8pPr marL="2029968" indent="-182880" algn="l" rtl="0" eaLnBrk="1" latinLnBrk="0" hangingPunct="1">
        <a:spcBef>
          <a:spcPts val="300"/>
        </a:spcBef>
        <a:buClr>
          <a:schemeClr val="accent3"/>
        </a:buClr>
        <a:buFont typeface="Georgia"/>
        <a:buChar char="◦"/>
        <a:defRPr kumimoji="0" sz="1500" kern="1200">
          <a:solidFill>
            <a:schemeClr val="accent3"/>
          </a:solidFill>
          <a:latin typeface="+mn-lt"/>
          <a:ea typeface="+mn-ea"/>
          <a:cs typeface="+mn-cs"/>
        </a:defRPr>
      </a:lvl8pPr>
      <a:lvl9pPr marL="2240280" indent="-182880" algn="l" rtl="0" eaLnBrk="1" latinLnBrk="0" hangingPunct="1">
        <a:spcBef>
          <a:spcPts val="300"/>
        </a:spcBef>
        <a:buClr>
          <a:schemeClr val="accent3"/>
        </a:buClr>
        <a:buFont typeface="Georgia"/>
        <a:buChar char="◦"/>
        <a:defRPr kumimoji="0" sz="1400" kern="1200" baseline="0">
          <a:solidFill>
            <a:schemeClr val="accent3"/>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WordArt 2"/>
          <p:cNvSpPr>
            <a:spLocks noChangeArrowheads="1" noChangeShapeType="1" noTextEdit="1"/>
          </p:cNvSpPr>
          <p:nvPr/>
        </p:nvSpPr>
        <p:spPr bwMode="auto">
          <a:xfrm>
            <a:off x="764704" y="2483768"/>
            <a:ext cx="5218906" cy="1659954"/>
          </a:xfrm>
          <a:prstGeom prst="rect">
            <a:avLst/>
          </a:prstGeom>
        </p:spPr>
        <p:txBody>
          <a:bodyPr wrap="none" fromWordArt="1">
            <a:prstTxWarp prst="textPlain">
              <a:avLst>
                <a:gd name="adj" fmla="val 50000"/>
              </a:avLst>
            </a:prstTxWarp>
          </a:bodyPr>
          <a:lstStyle/>
          <a:p>
            <a:r>
              <a:rPr lang="en-IE" sz="3600" kern="10" dirty="0">
                <a:gradFill rotWithShape="0">
                  <a:gsLst>
                    <a:gs pos="0">
                      <a:srgbClr val="FFFF00"/>
                    </a:gs>
                    <a:gs pos="100000">
                      <a:srgbClr val="FF9933"/>
                    </a:gs>
                  </a:gsLst>
                  <a:path path="rect">
                    <a:fillToRect l="50000" t="50000" r="50000" b="50000"/>
                  </a:path>
                </a:gradFill>
                <a:effectLst>
                  <a:outerShdw dist="35921" dir="2700000" algn="ctr" rotWithShape="0">
                    <a:srgbClr val="C0C0C0">
                      <a:alpha val="80000"/>
                    </a:srgbClr>
                  </a:outerShdw>
                </a:effectLst>
                <a:latin typeface="Impact"/>
              </a:rPr>
              <a:t>Locks</a:t>
            </a:r>
          </a:p>
        </p:txBody>
      </p:sp>
      <p:sp>
        <p:nvSpPr>
          <p:cNvPr id="3" name="Rectangle 3"/>
          <p:cNvSpPr>
            <a:spLocks noGrp="1" noChangeArrowheads="1"/>
          </p:cNvSpPr>
          <p:nvPr>
            <p:ph type="subTitle" idx="1"/>
          </p:nvPr>
        </p:nvSpPr>
        <p:spPr>
          <a:xfrm>
            <a:off x="333375" y="6011863"/>
            <a:ext cx="3714750" cy="2336800"/>
          </a:xfrm>
        </p:spPr>
        <p:txBody>
          <a:bodyPr/>
          <a:lstStyle/>
          <a:p>
            <a:pPr marL="63500"/>
            <a:r>
              <a:rPr lang="en-US" sz="2800" dirty="0" smtClean="0"/>
              <a:t>Traditional Furniture Locks</a:t>
            </a:r>
          </a:p>
        </p:txBody>
      </p:sp>
      <p:sp>
        <p:nvSpPr>
          <p:cNvPr id="4" name="Slide Number Placeholder 3"/>
          <p:cNvSpPr>
            <a:spLocks noGrp="1"/>
          </p:cNvSpPr>
          <p:nvPr>
            <p:ph type="sldNum" sz="quarter" idx="12"/>
          </p:nvPr>
        </p:nvSpPr>
        <p:spPr/>
        <p:txBody>
          <a:bodyPr/>
          <a:lstStyle/>
          <a:p>
            <a:fld id="{4D054A85-9556-458F-8F5E-3585C1040DE7}" type="slidenum">
              <a:rPr lang="en-GB" smtClean="0"/>
              <a:pPr/>
              <a:t>1</a:t>
            </a:fld>
            <a:endParaRPr lang="en-GB"/>
          </a:p>
        </p:txBody>
      </p:sp>
      <p:sp>
        <p:nvSpPr>
          <p:cNvPr id="5" name="Footer Placeholder 4"/>
          <p:cNvSpPr>
            <a:spLocks noGrp="1"/>
          </p:cNvSpPr>
          <p:nvPr>
            <p:ph type="ftr" sz="quarter" idx="11"/>
          </p:nvPr>
        </p:nvSpPr>
        <p:spPr/>
        <p:txBody>
          <a:bodyPr/>
          <a:lstStyle/>
          <a:p>
            <a:r>
              <a:rPr lang="en-GB" smtClean="0"/>
              <a:t>J.Byrne 2013</a:t>
            </a:r>
            <a:endParaRPr lang="en-GB"/>
          </a:p>
        </p:txBody>
      </p:sp>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342900" y="366713"/>
            <a:ext cx="6172200" cy="820737"/>
          </a:xfrm>
        </p:spPr>
        <p:txBody>
          <a:bodyPr/>
          <a:lstStyle/>
          <a:p>
            <a:r>
              <a:rPr lang="en-IE" sz="3200"/>
              <a:t>Locks</a:t>
            </a:r>
            <a:endParaRPr lang="en-GB" sz="3200"/>
          </a:p>
        </p:txBody>
      </p:sp>
      <p:sp>
        <p:nvSpPr>
          <p:cNvPr id="4099" name="Rectangle 3"/>
          <p:cNvSpPr>
            <a:spLocks noGrp="1" noChangeArrowheads="1"/>
          </p:cNvSpPr>
          <p:nvPr>
            <p:ph idx="1"/>
          </p:nvPr>
        </p:nvSpPr>
        <p:spPr>
          <a:xfrm>
            <a:off x="332656" y="1475656"/>
            <a:ext cx="6172200" cy="6980238"/>
          </a:xfrm>
        </p:spPr>
        <p:txBody>
          <a:bodyPr/>
          <a:lstStyle/>
          <a:p>
            <a:pPr>
              <a:lnSpc>
                <a:spcPct val="90000"/>
              </a:lnSpc>
            </a:pPr>
            <a:r>
              <a:rPr lang="en-GB" sz="2400" dirty="0"/>
              <a:t>Small finely made locks are fitted to furniture and boxes.  </a:t>
            </a:r>
          </a:p>
          <a:p>
            <a:pPr>
              <a:lnSpc>
                <a:spcPct val="90000"/>
              </a:lnSpc>
            </a:pPr>
            <a:r>
              <a:rPr lang="en-GB" sz="2400" dirty="0"/>
              <a:t>However, they do not provide total security, merely some degree of privacy, since most furniture locks can be forced.</a:t>
            </a:r>
          </a:p>
          <a:p>
            <a:pPr>
              <a:lnSpc>
                <a:spcPct val="90000"/>
              </a:lnSpc>
            </a:pPr>
            <a:r>
              <a:rPr lang="en-GB" sz="2400" dirty="0"/>
              <a:t>For everyday storage, a simple catch avoids the inconvenience of having to use keys.</a:t>
            </a:r>
          </a:p>
          <a:p>
            <a:pPr>
              <a:lnSpc>
                <a:spcPct val="90000"/>
              </a:lnSpc>
            </a:pPr>
            <a:r>
              <a:rPr lang="en-GB" sz="2400" dirty="0"/>
              <a:t>Locks are made in various sizes and quantities and are usually measured on length to the pin.   </a:t>
            </a:r>
          </a:p>
          <a:p>
            <a:pPr>
              <a:lnSpc>
                <a:spcPct val="90000"/>
              </a:lnSpc>
            </a:pPr>
            <a:r>
              <a:rPr lang="en-GB" sz="2400" dirty="0"/>
              <a:t>Locks for doors are made right or left hand, terms used to indicate the direction in which the bolt shoots.</a:t>
            </a:r>
          </a:p>
        </p:txBody>
      </p:sp>
      <p:sp>
        <p:nvSpPr>
          <p:cNvPr id="4" name="Slide Number Placeholder 3"/>
          <p:cNvSpPr>
            <a:spLocks noGrp="1"/>
          </p:cNvSpPr>
          <p:nvPr>
            <p:ph type="sldNum" sz="quarter" idx="12"/>
          </p:nvPr>
        </p:nvSpPr>
        <p:spPr/>
        <p:txBody>
          <a:bodyPr/>
          <a:lstStyle/>
          <a:p>
            <a:fld id="{FF2B2E0D-94A6-4DDA-A46B-A6AC16272FBE}" type="slidenum">
              <a:rPr lang="en-GB" smtClean="0"/>
              <a:pPr/>
              <a:t>2</a:t>
            </a:fld>
            <a:endParaRPr lang="en-GB"/>
          </a:p>
        </p:txBody>
      </p:sp>
      <p:sp>
        <p:nvSpPr>
          <p:cNvPr id="5" name="Footer Placeholder 4"/>
          <p:cNvSpPr>
            <a:spLocks noGrp="1"/>
          </p:cNvSpPr>
          <p:nvPr>
            <p:ph type="ftr" sz="quarter" idx="11"/>
          </p:nvPr>
        </p:nvSpPr>
        <p:spPr>
          <a:xfrm>
            <a:off x="4149080" y="8172400"/>
            <a:ext cx="994410" cy="609600"/>
          </a:xfrm>
        </p:spPr>
        <p:txBody>
          <a:bodyPr/>
          <a:lstStyle/>
          <a:p>
            <a:r>
              <a:rPr lang="en-GB" dirty="0" err="1" smtClean="0"/>
              <a:t>J.Byrne</a:t>
            </a:r>
            <a:r>
              <a:rPr lang="en-GB" dirty="0" smtClean="0"/>
              <a:t> 2013</a:t>
            </a:r>
            <a:endParaRPr lang="en-GB" dirty="0"/>
          </a:p>
        </p:txBody>
      </p:sp>
    </p:spTree>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122" name="Rectangle 2"/>
          <p:cNvSpPr>
            <a:spLocks noGrp="1" noChangeArrowheads="1"/>
          </p:cNvSpPr>
          <p:nvPr>
            <p:ph type="body" sz="half" idx="1"/>
          </p:nvPr>
        </p:nvSpPr>
        <p:spPr>
          <a:xfrm>
            <a:off x="342900" y="684213"/>
            <a:ext cx="4238625" cy="7483475"/>
          </a:xfrm>
        </p:spPr>
        <p:txBody>
          <a:bodyPr/>
          <a:lstStyle/>
          <a:p>
            <a:r>
              <a:rPr lang="en-GB" sz="2400" b="1" i="1"/>
              <a:t>Straight Cupboard Lock</a:t>
            </a:r>
          </a:p>
          <a:p>
            <a:r>
              <a:rPr lang="en-GB" sz="2400"/>
              <a:t>This lock can be used on all kinds of Cabinet doors.  In fitting, cutting away of the wood is not necessary, the lock being lined up with the keyhole and screwed in position.</a:t>
            </a:r>
          </a:p>
          <a:p>
            <a:endParaRPr lang="en-IE" sz="2400"/>
          </a:p>
          <a:p>
            <a:r>
              <a:rPr lang="en-GB" sz="2400" b="1" i="1"/>
              <a:t>Mortise Lock</a:t>
            </a:r>
          </a:p>
          <a:p>
            <a:r>
              <a:rPr lang="en-GB" sz="2400"/>
              <a:t>Can be used on doors or drawers.  The timber is mortised to receive the body of the lock and the faceplate is let in flush with the surface, presenting a very neat appearance.</a:t>
            </a:r>
          </a:p>
        </p:txBody>
      </p:sp>
      <p:pic>
        <p:nvPicPr>
          <p:cNvPr id="5123" name="Picture 3" descr="Straight Cupboard Lock"/>
          <p:cNvPicPr>
            <a:picLocks noGrp="1" noChangeAspect="1" noChangeArrowheads="1"/>
          </p:cNvPicPr>
          <p:nvPr>
            <p:ph sz="quarter" idx="2"/>
          </p:nvPr>
        </p:nvPicPr>
        <p:blipFill>
          <a:blip r:embed="rId2" cstate="print">
            <a:lum contrast="12000"/>
          </a:blip>
          <a:srcRect/>
          <a:stretch>
            <a:fillRect/>
          </a:stretch>
        </p:blipFill>
        <p:spPr>
          <a:xfrm>
            <a:off x="4581525" y="1476375"/>
            <a:ext cx="2276475" cy="1954213"/>
          </a:xfrm>
          <a:noFill/>
          <a:ln/>
        </p:spPr>
      </p:pic>
      <p:pic>
        <p:nvPicPr>
          <p:cNvPr id="5124" name="Picture 4" descr="Mortise Lock"/>
          <p:cNvPicPr>
            <a:picLocks noGrp="1" noChangeAspect="1" noChangeArrowheads="1"/>
          </p:cNvPicPr>
          <p:nvPr>
            <p:ph sz="quarter" idx="3"/>
          </p:nvPr>
        </p:nvPicPr>
        <p:blipFill>
          <a:blip r:embed="rId3" cstate="print"/>
          <a:srcRect r="-2272" b="7338"/>
          <a:stretch>
            <a:fillRect/>
          </a:stretch>
        </p:blipFill>
        <p:spPr>
          <a:xfrm>
            <a:off x="4365625" y="5003800"/>
            <a:ext cx="2284413" cy="2601913"/>
          </a:xfrm>
          <a:noFill/>
          <a:ln/>
        </p:spPr>
      </p:pic>
      <p:sp>
        <p:nvSpPr>
          <p:cNvPr id="5" name="Slide Number Placeholder 4"/>
          <p:cNvSpPr>
            <a:spLocks noGrp="1"/>
          </p:cNvSpPr>
          <p:nvPr>
            <p:ph type="sldNum" sz="quarter" idx="12"/>
          </p:nvPr>
        </p:nvSpPr>
        <p:spPr/>
        <p:txBody>
          <a:bodyPr/>
          <a:lstStyle/>
          <a:p>
            <a:fld id="{438401D5-F011-4A28-AB6A-B39CAE07D51C}" type="slidenum">
              <a:rPr lang="en-GB" smtClean="0"/>
              <a:pPr/>
              <a:t>3</a:t>
            </a:fld>
            <a:endParaRPr lang="en-GB"/>
          </a:p>
        </p:txBody>
      </p:sp>
      <p:sp>
        <p:nvSpPr>
          <p:cNvPr id="6" name="Footer Placeholder 5"/>
          <p:cNvSpPr>
            <a:spLocks noGrp="1"/>
          </p:cNvSpPr>
          <p:nvPr>
            <p:ph type="ftr" sz="quarter" idx="11"/>
          </p:nvPr>
        </p:nvSpPr>
        <p:spPr/>
        <p:txBody>
          <a:bodyPr/>
          <a:lstStyle/>
          <a:p>
            <a:r>
              <a:rPr lang="en-GB" smtClean="0"/>
              <a:t>J.Byrne 2013</a:t>
            </a:r>
            <a:endParaRPr lang="en-GB"/>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123"/>
                                        </p:tgtEl>
                                        <p:attrNameLst>
                                          <p:attrName>style.visibility</p:attrName>
                                        </p:attrNameLst>
                                      </p:cBhvr>
                                      <p:to>
                                        <p:strVal val="visible"/>
                                      </p:to>
                                    </p:set>
                                    <p:animEffect transition="in" filter="fade">
                                      <p:cBhvr>
                                        <p:cTn id="7" dur="2000"/>
                                        <p:tgtEl>
                                          <p:spTgt spid="5123"/>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122">
                                            <p:txEl>
                                              <p:pRg st="0" end="0"/>
                                            </p:txEl>
                                          </p:spTgt>
                                        </p:tgtEl>
                                        <p:attrNameLst>
                                          <p:attrName>style.visibility</p:attrName>
                                        </p:attrNameLst>
                                      </p:cBhvr>
                                      <p:to>
                                        <p:strVal val="visible"/>
                                      </p:to>
                                    </p:set>
                                    <p:animEffect transition="in" filter="fade">
                                      <p:cBhvr>
                                        <p:cTn id="12" dur="2000"/>
                                        <p:tgtEl>
                                          <p:spTgt spid="5122">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5122">
                                            <p:txEl>
                                              <p:pRg st="1" end="1"/>
                                            </p:txEl>
                                          </p:spTgt>
                                        </p:tgtEl>
                                        <p:attrNameLst>
                                          <p:attrName>style.visibility</p:attrName>
                                        </p:attrNameLst>
                                      </p:cBhvr>
                                      <p:to>
                                        <p:strVal val="visible"/>
                                      </p:to>
                                    </p:set>
                                    <p:animEffect transition="in" filter="fade">
                                      <p:cBhvr>
                                        <p:cTn id="17" dur="2000"/>
                                        <p:tgtEl>
                                          <p:spTgt spid="5122">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5124"/>
                                        </p:tgtEl>
                                        <p:attrNameLst>
                                          <p:attrName>style.visibility</p:attrName>
                                        </p:attrNameLst>
                                      </p:cBhvr>
                                      <p:to>
                                        <p:strVal val="visible"/>
                                      </p:to>
                                    </p:set>
                                    <p:animEffect transition="in" filter="fade">
                                      <p:cBhvr>
                                        <p:cTn id="22" dur="2000"/>
                                        <p:tgtEl>
                                          <p:spTgt spid="5124"/>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5122">
                                            <p:txEl>
                                              <p:pRg st="3" end="3"/>
                                            </p:txEl>
                                          </p:spTgt>
                                        </p:tgtEl>
                                        <p:attrNameLst>
                                          <p:attrName>style.visibility</p:attrName>
                                        </p:attrNameLst>
                                      </p:cBhvr>
                                      <p:to>
                                        <p:strVal val="visible"/>
                                      </p:to>
                                    </p:set>
                                    <p:animEffect transition="in" filter="fade">
                                      <p:cBhvr>
                                        <p:cTn id="27" dur="2000"/>
                                        <p:tgtEl>
                                          <p:spTgt spid="5122">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5122">
                                            <p:txEl>
                                              <p:pRg st="4" end="4"/>
                                            </p:txEl>
                                          </p:spTgt>
                                        </p:tgtEl>
                                        <p:attrNameLst>
                                          <p:attrName>style.visibility</p:attrName>
                                        </p:attrNameLst>
                                      </p:cBhvr>
                                      <p:to>
                                        <p:strVal val="visible"/>
                                      </p:to>
                                    </p:set>
                                    <p:animEffect transition="in" filter="fade">
                                      <p:cBhvr>
                                        <p:cTn id="32" dur="2000"/>
                                        <p:tgtEl>
                                          <p:spTgt spid="5122">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22" grpId="0" uiExpand="1" build="p"/>
    </p:bldLst>
  </p:timing>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146" name="Rectangle 2"/>
          <p:cNvSpPr>
            <a:spLocks noGrp="1" noChangeArrowheads="1"/>
          </p:cNvSpPr>
          <p:nvPr>
            <p:ph type="body" sz="half" idx="1"/>
          </p:nvPr>
        </p:nvSpPr>
        <p:spPr>
          <a:xfrm>
            <a:off x="332656" y="827584"/>
            <a:ext cx="6181725" cy="8064500"/>
          </a:xfrm>
        </p:spPr>
        <p:txBody>
          <a:bodyPr/>
          <a:lstStyle/>
          <a:p>
            <a:r>
              <a:rPr lang="en-GB" sz="2400" b="1" i="1" dirty="0"/>
              <a:t>Cut Cupboard Lock or Till Lock</a:t>
            </a:r>
          </a:p>
          <a:p>
            <a:r>
              <a:rPr lang="en-GB" sz="2400" dirty="0"/>
              <a:t>This is the traditional </a:t>
            </a:r>
            <a:r>
              <a:rPr lang="en-GB" sz="2400" dirty="0" smtClean="0"/>
              <a:t>	                      </a:t>
            </a:r>
            <a:r>
              <a:rPr lang="en-GB" sz="2400" dirty="0"/>
              <a:t>cabinet lock used to                                     secure drawers and     </a:t>
            </a:r>
            <a:r>
              <a:rPr lang="en-GB" sz="2400" dirty="0" smtClean="0"/>
              <a:t>	              </a:t>
            </a:r>
            <a:r>
              <a:rPr lang="en-GB" sz="2400" dirty="0"/>
              <a:t>cupboards.                     </a:t>
            </a:r>
            <a:r>
              <a:rPr lang="en-GB" sz="2400" dirty="0" smtClean="0"/>
              <a:t>		                 </a:t>
            </a:r>
            <a:r>
              <a:rPr lang="en-GB" sz="2400" dirty="0"/>
              <a:t>Cabinet locks are often  </a:t>
            </a:r>
            <a:r>
              <a:rPr lang="en-GB" sz="2400" dirty="0" smtClean="0"/>
              <a:t>		                    </a:t>
            </a:r>
            <a:r>
              <a:rPr lang="en-GB" sz="2400" dirty="0"/>
              <a:t>made with two keyholes </a:t>
            </a:r>
            <a:r>
              <a:rPr lang="en-GB" sz="2400" dirty="0" smtClean="0"/>
              <a:t>	                         </a:t>
            </a:r>
            <a:r>
              <a:rPr lang="en-GB" sz="2400" dirty="0"/>
              <a:t>at right angles to each </a:t>
            </a:r>
            <a:r>
              <a:rPr lang="en-GB" sz="2400" dirty="0" smtClean="0"/>
              <a:t>	                       </a:t>
            </a:r>
            <a:r>
              <a:rPr lang="en-GB" sz="2400" dirty="0"/>
              <a:t>other so they can be </a:t>
            </a:r>
            <a:r>
              <a:rPr lang="en-GB" sz="2400" dirty="0" smtClean="0"/>
              <a:t>		    mounted </a:t>
            </a:r>
            <a:r>
              <a:rPr lang="en-GB" sz="2400" dirty="0"/>
              <a:t>horizontally or vertically.</a:t>
            </a:r>
          </a:p>
          <a:p>
            <a:endParaRPr lang="en-IE" sz="2400" dirty="0"/>
          </a:p>
        </p:txBody>
      </p:sp>
      <p:pic>
        <p:nvPicPr>
          <p:cNvPr id="6147" name="Picture 3" descr="Cut Cupboard Lock"/>
          <p:cNvPicPr>
            <a:picLocks noGrp="1" noChangeAspect="1" noChangeArrowheads="1"/>
          </p:cNvPicPr>
          <p:nvPr>
            <p:ph sz="quarter" idx="2"/>
          </p:nvPr>
        </p:nvPicPr>
        <p:blipFill>
          <a:blip r:embed="rId2" cstate="print">
            <a:lum contrast="12000"/>
          </a:blip>
          <a:srcRect/>
          <a:stretch>
            <a:fillRect/>
          </a:stretch>
        </p:blipFill>
        <p:spPr>
          <a:xfrm>
            <a:off x="4077072" y="1547664"/>
            <a:ext cx="2486743" cy="2448272"/>
          </a:xfrm>
          <a:noFill/>
          <a:ln/>
        </p:spPr>
      </p:pic>
      <p:pic>
        <p:nvPicPr>
          <p:cNvPr id="6150" name="Picture 6" descr="Cut Cupboard Lock"/>
          <p:cNvPicPr>
            <a:picLocks noGrp="1" noChangeAspect="1" noChangeArrowheads="1"/>
          </p:cNvPicPr>
          <p:nvPr>
            <p:ph sz="quarter" idx="3"/>
          </p:nvPr>
        </p:nvPicPr>
        <p:blipFill>
          <a:blip r:embed="rId3" cstate="print">
            <a:lum contrast="12000"/>
          </a:blip>
          <a:srcRect/>
          <a:stretch>
            <a:fillRect/>
          </a:stretch>
        </p:blipFill>
        <p:spPr>
          <a:xfrm>
            <a:off x="692696" y="4788024"/>
            <a:ext cx="3195637" cy="3240087"/>
          </a:xfrm>
          <a:noFill/>
          <a:ln/>
        </p:spPr>
      </p:pic>
      <p:sp>
        <p:nvSpPr>
          <p:cNvPr id="6152" name="Text Box 8"/>
          <p:cNvSpPr txBox="1">
            <a:spLocks noChangeArrowheads="1"/>
          </p:cNvSpPr>
          <p:nvPr/>
        </p:nvSpPr>
        <p:spPr bwMode="auto">
          <a:xfrm>
            <a:off x="1033463" y="7975600"/>
            <a:ext cx="3500437" cy="457200"/>
          </a:xfrm>
          <a:prstGeom prst="rect">
            <a:avLst/>
          </a:prstGeom>
          <a:noFill/>
          <a:ln w="9525">
            <a:noFill/>
            <a:miter lim="800000"/>
            <a:headEnd/>
            <a:tailEnd/>
          </a:ln>
          <a:effectLst/>
        </p:spPr>
        <p:txBody>
          <a:bodyPr wrap="none">
            <a:spAutoFit/>
          </a:bodyPr>
          <a:lstStyle/>
          <a:p>
            <a:r>
              <a:rPr lang="en-GB" sz="2400" b="1" i="1"/>
              <a:t>Till Lock / Drawer Lock</a:t>
            </a:r>
          </a:p>
        </p:txBody>
      </p:sp>
      <p:sp>
        <p:nvSpPr>
          <p:cNvPr id="6" name="Slide Number Placeholder 5"/>
          <p:cNvSpPr>
            <a:spLocks noGrp="1"/>
          </p:cNvSpPr>
          <p:nvPr>
            <p:ph type="sldNum" sz="quarter" idx="12"/>
          </p:nvPr>
        </p:nvSpPr>
        <p:spPr/>
        <p:txBody>
          <a:bodyPr/>
          <a:lstStyle/>
          <a:p>
            <a:fld id="{438401D5-F011-4A28-AB6A-B39CAE07D51C}" type="slidenum">
              <a:rPr lang="en-GB" smtClean="0"/>
              <a:pPr/>
              <a:t>4</a:t>
            </a:fld>
            <a:endParaRPr lang="en-GB"/>
          </a:p>
        </p:txBody>
      </p:sp>
      <p:sp>
        <p:nvSpPr>
          <p:cNvPr id="7" name="Footer Placeholder 6"/>
          <p:cNvSpPr>
            <a:spLocks noGrp="1"/>
          </p:cNvSpPr>
          <p:nvPr>
            <p:ph type="ftr" sz="quarter" idx="11"/>
          </p:nvPr>
        </p:nvSpPr>
        <p:spPr/>
        <p:txBody>
          <a:bodyPr/>
          <a:lstStyle/>
          <a:p>
            <a:r>
              <a:rPr lang="en-GB" smtClean="0"/>
              <a:t>J.Byrne 2013</a:t>
            </a:r>
            <a:endParaRPr lang="en-GB"/>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6147"/>
                                        </p:tgtEl>
                                        <p:attrNameLst>
                                          <p:attrName>style.visibility</p:attrName>
                                        </p:attrNameLst>
                                      </p:cBhvr>
                                      <p:to>
                                        <p:strVal val="visible"/>
                                      </p:to>
                                    </p:set>
                                    <p:animEffect transition="in" filter="fade">
                                      <p:cBhvr>
                                        <p:cTn id="7" dur="2000"/>
                                        <p:tgtEl>
                                          <p:spTgt spid="6147"/>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6146">
                                            <p:txEl>
                                              <p:pRg st="0" end="0"/>
                                            </p:txEl>
                                          </p:spTgt>
                                        </p:tgtEl>
                                        <p:attrNameLst>
                                          <p:attrName>style.visibility</p:attrName>
                                        </p:attrNameLst>
                                      </p:cBhvr>
                                      <p:to>
                                        <p:strVal val="visible"/>
                                      </p:to>
                                    </p:set>
                                    <p:animEffect transition="in" filter="fade">
                                      <p:cBhvr>
                                        <p:cTn id="12" dur="2000"/>
                                        <p:tgtEl>
                                          <p:spTgt spid="6146">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6146">
                                            <p:txEl>
                                              <p:pRg st="1" end="1"/>
                                            </p:txEl>
                                          </p:spTgt>
                                        </p:tgtEl>
                                        <p:attrNameLst>
                                          <p:attrName>style.visibility</p:attrName>
                                        </p:attrNameLst>
                                      </p:cBhvr>
                                      <p:to>
                                        <p:strVal val="visible"/>
                                      </p:to>
                                    </p:set>
                                    <p:animEffect transition="in" filter="fade">
                                      <p:cBhvr>
                                        <p:cTn id="17" dur="2000"/>
                                        <p:tgtEl>
                                          <p:spTgt spid="6146">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6150"/>
                                        </p:tgtEl>
                                        <p:attrNameLst>
                                          <p:attrName>style.visibility</p:attrName>
                                        </p:attrNameLst>
                                      </p:cBhvr>
                                      <p:to>
                                        <p:strVal val="visible"/>
                                      </p:to>
                                    </p:set>
                                    <p:animEffect transition="in" filter="fade">
                                      <p:cBhvr>
                                        <p:cTn id="22" dur="2000"/>
                                        <p:tgtEl>
                                          <p:spTgt spid="6150"/>
                                        </p:tgtEl>
                                      </p:cBhvr>
                                    </p:animEffect>
                                  </p:childTnLst>
                                </p:cTn>
                              </p:par>
                            </p:childTnLst>
                          </p:cTn>
                        </p:par>
                      </p:childTnLst>
                    </p:cTn>
                  </p:par>
                  <p:par>
                    <p:cTn id="23" fill="hold">
                      <p:stCondLst>
                        <p:cond delay="indefinite"/>
                      </p:stCondLst>
                      <p:childTnLst>
                        <p:par>
                          <p:cTn id="24" fill="hold">
                            <p:stCondLst>
                              <p:cond delay="0"/>
                            </p:stCondLst>
                            <p:childTnLst>
                              <p:par>
                                <p:cTn id="25" presetID="17" presetClass="entr" presetSubtype="10" fill="hold" grpId="0" nodeType="clickEffect">
                                  <p:stCondLst>
                                    <p:cond delay="0"/>
                                  </p:stCondLst>
                                  <p:childTnLst>
                                    <p:set>
                                      <p:cBhvr>
                                        <p:cTn id="26" dur="1" fill="hold">
                                          <p:stCondLst>
                                            <p:cond delay="0"/>
                                          </p:stCondLst>
                                        </p:cTn>
                                        <p:tgtEl>
                                          <p:spTgt spid="6152"/>
                                        </p:tgtEl>
                                        <p:attrNameLst>
                                          <p:attrName>style.visibility</p:attrName>
                                        </p:attrNameLst>
                                      </p:cBhvr>
                                      <p:to>
                                        <p:strVal val="visible"/>
                                      </p:to>
                                    </p:set>
                                    <p:anim calcmode="lin" valueType="num">
                                      <p:cBhvr>
                                        <p:cTn id="27" dur="500" fill="hold"/>
                                        <p:tgtEl>
                                          <p:spTgt spid="6152"/>
                                        </p:tgtEl>
                                        <p:attrNameLst>
                                          <p:attrName>ppt_w</p:attrName>
                                        </p:attrNameLst>
                                      </p:cBhvr>
                                      <p:tavLst>
                                        <p:tav tm="0">
                                          <p:val>
                                            <p:fltVal val="0"/>
                                          </p:val>
                                        </p:tav>
                                        <p:tav tm="100000">
                                          <p:val>
                                            <p:strVal val="#ppt_w"/>
                                          </p:val>
                                        </p:tav>
                                      </p:tavLst>
                                    </p:anim>
                                    <p:anim calcmode="lin" valueType="num">
                                      <p:cBhvr>
                                        <p:cTn id="28" dur="500" fill="hold"/>
                                        <p:tgtEl>
                                          <p:spTgt spid="6152"/>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6" grpId="0" uiExpand="1" build="p"/>
      <p:bldP spid="6152" grpId="0"/>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Urban">
  <a:themeElements>
    <a:clrScheme name="Urban">
      <a:dk1>
        <a:sysClr val="windowText" lastClr="000000"/>
      </a:dk1>
      <a:lt1>
        <a:sysClr val="window" lastClr="FFFFFF"/>
      </a:lt1>
      <a:dk2>
        <a:srgbClr val="424456"/>
      </a:dk2>
      <a:lt2>
        <a:srgbClr val="DEDEDE"/>
      </a:lt2>
      <a:accent1>
        <a:srgbClr val="53548A"/>
      </a:accent1>
      <a:accent2>
        <a:srgbClr val="438086"/>
      </a:accent2>
      <a:accent3>
        <a:srgbClr val="A04DA3"/>
      </a:accent3>
      <a:accent4>
        <a:srgbClr val="C4652D"/>
      </a:accent4>
      <a:accent5>
        <a:srgbClr val="8B5D3D"/>
      </a:accent5>
      <a:accent6>
        <a:srgbClr val="5C92B5"/>
      </a:accent6>
      <a:hlink>
        <a:srgbClr val="67AFBD"/>
      </a:hlink>
      <a:folHlink>
        <a:srgbClr val="C2A874"/>
      </a:folHlink>
    </a:clrScheme>
    <a:fontScheme name="Urban">
      <a:majorFont>
        <a:latin typeface="Trebuchet MS"/>
        <a:ea typeface=""/>
        <a:cs typeface=""/>
        <a:font script="Jpan" typeface="HGｺﾞｼｯｸM"/>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eorgia"/>
        <a:ea typeface=""/>
        <a:cs typeface=""/>
        <a:font script="Jpan" typeface="HG明朝B"/>
        <a:font script="Hang" typeface="맑은 고딕"/>
        <a:font script="Hans" typeface="宋体"/>
        <a:font script="Hant" typeface="新細明體"/>
        <a:font script="Arab" typeface="Arial"/>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Urban">
      <a:fillStyleLst>
        <a:solidFill>
          <a:schemeClr val="phClr"/>
        </a:solidFill>
        <a:gradFill rotWithShape="1">
          <a:gsLst>
            <a:gs pos="0">
              <a:schemeClr val="phClr">
                <a:tint val="1000"/>
                <a:satMod val="255000"/>
              </a:schemeClr>
            </a:gs>
            <a:gs pos="55000">
              <a:schemeClr val="phClr">
                <a:tint val="12000"/>
                <a:satMod val="255000"/>
              </a:schemeClr>
            </a:gs>
            <a:gs pos="100000">
              <a:schemeClr val="phClr">
                <a:tint val="45000"/>
                <a:satMod val="250000"/>
              </a:schemeClr>
            </a:gs>
          </a:gsLst>
          <a:path path="circle">
            <a:fillToRect l="-40000" t="-90000" r="140000" b="190000"/>
          </a:path>
        </a:gradFill>
        <a:gradFill rotWithShape="1">
          <a:gsLst>
            <a:gs pos="0">
              <a:schemeClr val="phClr">
                <a:tint val="43000"/>
                <a:satMod val="165000"/>
              </a:schemeClr>
            </a:gs>
            <a:gs pos="55000">
              <a:schemeClr val="phClr">
                <a:tint val="83000"/>
                <a:satMod val="155000"/>
              </a:schemeClr>
            </a:gs>
            <a:gs pos="100000">
              <a:schemeClr val="phClr">
                <a:shade val="85000"/>
              </a:schemeClr>
            </a:gs>
          </a:gsLst>
          <a:path path="circle">
            <a:fillToRect l="-40000" t="-90000" r="140000" b="190000"/>
          </a:path>
        </a:gradFill>
      </a:fillStyleLst>
      <a:lnStyleLst>
        <a:ln w="9525" cap="flat" cmpd="sng" algn="ctr">
          <a:solidFill>
            <a:schemeClr val="phClr"/>
          </a:solidFill>
          <a:prstDash val="solid"/>
        </a:ln>
        <a:ln w="19050" cap="flat" cmpd="sng" algn="ctr">
          <a:solidFill>
            <a:schemeClr val="phClr"/>
          </a:solidFill>
          <a:prstDash val="solid"/>
        </a:ln>
        <a:ln w="31750" cap="flat" cmpd="sng" algn="ctr">
          <a:solidFill>
            <a:schemeClr val="phClr"/>
          </a:solidFill>
          <a:prstDash val="solid"/>
        </a:ln>
      </a:lnStyleLst>
      <a:effectStyleLst>
        <a:effectStyle>
          <a:effectLst>
            <a:outerShdw blurRad="51500" dist="25400" dir="5400000" rotWithShape="0">
              <a:srgbClr val="000000">
                <a:alpha val="40000"/>
              </a:srgbClr>
            </a:outerShdw>
          </a:effectLst>
        </a:effectStyle>
        <a:effectStyle>
          <a:effectLst>
            <a:outerShdw blurRad="50800" dist="25400" dir="5400000" rotWithShape="0">
              <a:srgbClr val="000000">
                <a:alpha val="4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flat" dir="t">
              <a:rot lat="0" lon="0" rev="20040000"/>
            </a:lightRig>
          </a:scene3d>
          <a:sp3d contourW="12700" prstMaterial="dkEdge">
            <a:bevelT w="25400" h="38100" prst="convex"/>
            <a:contourClr>
              <a:schemeClr val="phClr">
                <a:satMod val="115000"/>
              </a:schemeClr>
            </a:contourClr>
          </a:sp3d>
        </a:effectStyle>
      </a:effectStyleLst>
      <a:bgFillStyleLst>
        <a:solidFill>
          <a:schemeClr val="phClr"/>
        </a:solidFill>
        <a:gradFill rotWithShape="1">
          <a:gsLst>
            <a:gs pos="100000">
              <a:schemeClr val="phClr">
                <a:tint val="80000"/>
                <a:satMod val="250000"/>
              </a:schemeClr>
            </a:gs>
            <a:gs pos="60000">
              <a:schemeClr val="phClr">
                <a:shade val="38000"/>
                <a:satMod val="175000"/>
              </a:schemeClr>
            </a:gs>
            <a:gs pos="0">
              <a:schemeClr val="phClr">
                <a:shade val="30000"/>
                <a:satMod val="175000"/>
              </a:schemeClr>
            </a:gs>
          </a:gsLst>
          <a:lin ang="5400000" scaled="0"/>
        </a:gradFill>
        <a:blipFill>
          <a:blip xmlns:r="http://schemas.openxmlformats.org/officeDocument/2006/relationships" r:embed="rId1">
            <a:duotone>
              <a:schemeClr val="phClr">
                <a:shade val="48000"/>
              </a:schemeClr>
              <a:schemeClr val="phClr">
                <a:tint val="96000"/>
                <a:satMod val="150000"/>
              </a:schemeClr>
            </a:duotone>
          </a:blip>
          <a:tile tx="0" ty="0" sx="80000" sy="8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Urban</Template>
  <TotalTime>16</TotalTime>
  <Words>200</Words>
  <Application>Microsoft Office PowerPoint</Application>
  <PresentationFormat>On-screen Show (4:3)</PresentationFormat>
  <Paragraphs>24</Paragraphs>
  <Slides>4</Slides>
  <Notes>0</Notes>
  <HiddenSlides>0</HiddenSlides>
  <MMClips>0</MMClips>
  <ScaleCrop>false</ScaleCrop>
  <HeadingPairs>
    <vt:vector size="4" baseType="variant">
      <vt:variant>
        <vt:lpstr>Theme</vt:lpstr>
      </vt:variant>
      <vt:variant>
        <vt:i4>1</vt:i4>
      </vt:variant>
      <vt:variant>
        <vt:lpstr>Slide Titles</vt:lpstr>
      </vt:variant>
      <vt:variant>
        <vt:i4>4</vt:i4>
      </vt:variant>
    </vt:vector>
  </HeadingPairs>
  <TitlesOfParts>
    <vt:vector size="5" baseType="lpstr">
      <vt:lpstr>Urban</vt:lpstr>
      <vt:lpstr>Slide 1</vt:lpstr>
      <vt:lpstr>Locks</vt:lpstr>
      <vt:lpstr>Slide 3</vt:lpstr>
      <vt:lpstr>Slide 4</vt:lpstr>
    </vt:vector>
  </TitlesOfParts>
  <Company>DIT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Jennifer Byrne</dc:creator>
  <cp:lastModifiedBy>Owner</cp:lastModifiedBy>
  <cp:revision>4</cp:revision>
  <dcterms:created xsi:type="dcterms:W3CDTF">2008-10-05T15:32:03Z</dcterms:created>
  <dcterms:modified xsi:type="dcterms:W3CDTF">2013-11-10T16:30:18Z</dcterms:modified>
</cp:coreProperties>
</file>