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1" r:id="rId1"/>
  </p:sldMasterIdLst>
  <p:notesMasterIdLst>
    <p:notesMasterId r:id="rId5"/>
  </p:notesMasterIdLst>
  <p:handoutMasterIdLst>
    <p:handoutMasterId r:id="rId6"/>
  </p:handoutMasterIdLst>
  <p:sldIdLst>
    <p:sldId id="256" r:id="rId2"/>
    <p:sldId id="276" r:id="rId3"/>
    <p:sldId id="277" r:id="rId4"/>
  </p:sldIdLst>
  <p:sldSz cx="6858000" cy="9144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002" y="4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GB" smtClean="0"/>
              <a:t>J.Byrne 2010</a:t>
            </a:r>
            <a:endParaRPr lang="en-GB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6B06306-8305-48D4-8A5F-E036BC1BDEF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765633254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8BD03A-C49D-4DD9-ABDE-621B51891885}" type="datetimeFigureOut">
              <a:rPr lang="en-IE" smtClean="0"/>
              <a:pPr/>
              <a:t>10/11/2013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IE" smtClean="0"/>
              <a:t>J.Byrne 2010</a:t>
            </a: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60309-F4C8-45DD-A6E3-BB953E014F0B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39144868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IE" smtClean="0"/>
              <a:t>J.Byrne 2010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760309-F4C8-45DD-A6E3-BB953E014F0B}" type="slidenum">
              <a:rPr lang="en-IE" smtClean="0"/>
              <a:pPr/>
              <a:t>1</a:t>
            </a:fld>
            <a:endParaRPr lang="en-I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714500" y="4165600"/>
            <a:ext cx="4629150" cy="2525816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14500" y="6671096"/>
            <a:ext cx="4629150" cy="18288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5156716" y="1676588"/>
            <a:ext cx="3048000" cy="285750"/>
          </a:xfrm>
        </p:spPr>
        <p:txBody>
          <a:bodyPr/>
          <a:lstStyle/>
          <a:p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4241152" y="5687573"/>
            <a:ext cx="4876800" cy="288036"/>
          </a:xfrm>
        </p:spPr>
        <p:txBody>
          <a:bodyPr/>
          <a:lstStyle/>
          <a:p>
            <a:r>
              <a:rPr lang="en-GB" smtClean="0"/>
              <a:t>J.Byrne 2012</a:t>
            </a:r>
            <a:endParaRPr lang="en-GB"/>
          </a:p>
        </p:txBody>
      </p:sp>
      <p:sp>
        <p:nvSpPr>
          <p:cNvPr id="10" name="Rectangle 9"/>
          <p:cNvSpPr/>
          <p:nvPr/>
        </p:nvSpPr>
        <p:spPr bwMode="auto">
          <a:xfrm>
            <a:off x="285750" y="0"/>
            <a:ext cx="457200" cy="9144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07252" y="0"/>
            <a:ext cx="78498" cy="9144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742950" y="0"/>
            <a:ext cx="136404" cy="9144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855990" y="0"/>
            <a:ext cx="172710" cy="9144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79758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685800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40584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294980" y="0"/>
            <a:ext cx="0" cy="9144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001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6835392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914400" y="0"/>
            <a:ext cx="57150" cy="9144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457200" y="4572000"/>
            <a:ext cx="971550" cy="17272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982224" y="6489003"/>
            <a:ext cx="481068" cy="855232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818310" y="7334176"/>
            <a:ext cx="102870" cy="18288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248156" y="7717536"/>
            <a:ext cx="205740" cy="3657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428750" y="5994400"/>
            <a:ext cx="274320" cy="48768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994158" y="6571603"/>
            <a:ext cx="457200" cy="690032"/>
          </a:xfrm>
        </p:spPr>
        <p:txBody>
          <a:bodyPr/>
          <a:lstStyle/>
          <a:p>
            <a:fld id="{5556BAAA-EE5B-4F74-A28E-58766823C71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J.Byrne 2012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9F820-14C6-4DD7-B4F6-32D2D4A3C1B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257300" cy="780203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J.Byrne 2012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8891D-60FD-426A-8064-32AF08BFA06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42900" y="2133600"/>
            <a:ext cx="5600700" cy="6498336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E74534B-52C4-49C1-9370-C69E461A35D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en-GB" smtClean="0"/>
              <a:t>J.Byrne 2012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500" y="3860800"/>
            <a:ext cx="4629150" cy="273812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4500" y="6680200"/>
            <a:ext cx="4629150" cy="18288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5155692" y="1671701"/>
            <a:ext cx="3048000" cy="285750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4241292" y="5683758"/>
            <a:ext cx="4876800" cy="288036"/>
          </a:xfrm>
        </p:spPr>
        <p:txBody>
          <a:bodyPr/>
          <a:lstStyle/>
          <a:p>
            <a:r>
              <a:rPr lang="en-GB" smtClean="0"/>
              <a:t>J.Byrne 2012</a:t>
            </a:r>
            <a:endParaRPr lang="en-GB"/>
          </a:p>
        </p:txBody>
      </p:sp>
      <p:sp>
        <p:nvSpPr>
          <p:cNvPr id="9" name="Rectangle 8"/>
          <p:cNvSpPr/>
          <p:nvPr/>
        </p:nvSpPr>
        <p:spPr bwMode="auto">
          <a:xfrm>
            <a:off x="285750" y="0"/>
            <a:ext cx="457200" cy="9144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07252" y="0"/>
            <a:ext cx="78498" cy="9144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742950" y="0"/>
            <a:ext cx="136404" cy="9144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55990" y="0"/>
            <a:ext cx="172710" cy="9144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79758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685800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640584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294980" y="0"/>
            <a:ext cx="0" cy="9144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8001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914400" y="0"/>
            <a:ext cx="57150" cy="9144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457200" y="4572000"/>
            <a:ext cx="971550" cy="17272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993528" y="6489003"/>
            <a:ext cx="481068" cy="855232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818310" y="7334176"/>
            <a:ext cx="102870" cy="18288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248156" y="7721600"/>
            <a:ext cx="205740" cy="3657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409280" y="5973184"/>
            <a:ext cx="274320" cy="48768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6823458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005462" y="6571603"/>
            <a:ext cx="457200" cy="690032"/>
          </a:xfrm>
        </p:spPr>
        <p:txBody>
          <a:bodyPr/>
          <a:lstStyle/>
          <a:p>
            <a:fld id="{A449550C-3A1F-4C95-895C-48EF953638B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J.Byrne 2012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08EA-8D29-4C42-96C6-1BC4E270BCE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42900" y="2133600"/>
            <a:ext cx="2743200" cy="6096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3202686" y="2133600"/>
            <a:ext cx="2743200" cy="6096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5657850" cy="1524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J.Byrne 2012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86C08-A986-48A9-906D-B26ED67052F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342900" y="3149600"/>
            <a:ext cx="2743200" cy="5181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3278981" y="3149600"/>
            <a:ext cx="2743200" cy="5181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342900" y="2092960"/>
            <a:ext cx="2743200" cy="87782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3257550" y="2092960"/>
            <a:ext cx="2743200" cy="87782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746DAFD-A3AB-4C09-AF01-BC628ACED7C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GB" smtClean="0"/>
              <a:t>J.Byrne 2012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J.Byrne 2012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0ABB-669B-44D6-B225-763B9A7623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688658" y="4400550"/>
            <a:ext cx="8412480" cy="3429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109210" y="365760"/>
            <a:ext cx="1145286" cy="664464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68630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4644222" y="0"/>
            <a:ext cx="0" cy="9144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228600" y="365760"/>
            <a:ext cx="4229100" cy="843686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BFF1A9D-10FA-4D04-A2BF-308AB4516FB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en-GB" smtClean="0"/>
              <a:t>J.Byrne 2012</a:t>
            </a:r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672370" y="4400550"/>
            <a:ext cx="8412480" cy="3429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4629150" cy="9144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349" y="353060"/>
            <a:ext cx="1143000" cy="6608064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468630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4644222" y="0"/>
            <a:ext cx="0" cy="9144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D61AEF2-060D-4E46-95AE-ACD474630F0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GB" smtClean="0"/>
              <a:t>J.Byrne 2012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42900" y="366184"/>
            <a:ext cx="5600700" cy="1524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42900" y="2133600"/>
            <a:ext cx="5600700" cy="649833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5105400" y="1554482"/>
            <a:ext cx="268224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4309190" y="5089667"/>
            <a:ext cx="4267200" cy="27432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en-GB" smtClean="0"/>
              <a:t>J.Byrne 2012</a:t>
            </a:r>
            <a:endParaRPr lang="en-GB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7150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096762" y="7645400"/>
            <a:ext cx="457200" cy="694944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A0EB4D3-F98D-442D-B98B-EF445827527C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3" grpId="0" build="p"/>
    </p:bldLst>
  </p:timing>
  <p:hf sldNum="0" hd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1268413" y="3348038"/>
            <a:ext cx="4537075" cy="21764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IE" sz="48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Knock Down</a:t>
            </a:r>
          </a:p>
          <a:p>
            <a:pPr algn="ctr"/>
            <a:r>
              <a:rPr lang="en-IE" sz="48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Fittings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366713"/>
            <a:ext cx="6172200" cy="604837"/>
          </a:xfrm>
        </p:spPr>
        <p:txBody>
          <a:bodyPr/>
          <a:lstStyle/>
          <a:p>
            <a:pPr eaLnBrk="1" hangingPunct="1"/>
            <a:r>
              <a:rPr lang="en-GB" sz="2400" smtClean="0"/>
              <a:t>Name these fittings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0713" y="1042988"/>
            <a:ext cx="1295400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0713" y="7092950"/>
            <a:ext cx="1655762" cy="121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52963" y="1042988"/>
            <a:ext cx="1223962" cy="1116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68863" y="2925763"/>
            <a:ext cx="1439862" cy="133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9275" y="2916238"/>
            <a:ext cx="1366838" cy="127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8" descr="28-11-2007 16;18;2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781300" y="900113"/>
            <a:ext cx="1020763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708275" y="3132138"/>
            <a:ext cx="1152525" cy="106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Picture 10" descr="28-11-2007 16;19;43"/>
          <p:cNvPicPr>
            <a:picLocks noChangeAspect="1" noChangeArrowheads="1"/>
          </p:cNvPicPr>
          <p:nvPr/>
        </p:nvPicPr>
        <p:blipFill>
          <a:blip r:embed="rId9" cstate="print"/>
          <a:srcRect t="27696" r="-740"/>
          <a:stretch>
            <a:fillRect/>
          </a:stretch>
        </p:blipFill>
        <p:spPr bwMode="auto">
          <a:xfrm>
            <a:off x="549275" y="5003800"/>
            <a:ext cx="129540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997200" y="6948488"/>
            <a:ext cx="1511300" cy="1185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11" cstate="print"/>
          <a:srcRect b="15831"/>
          <a:stretch>
            <a:fillRect/>
          </a:stretch>
        </p:blipFill>
        <p:spPr bwMode="auto">
          <a:xfrm>
            <a:off x="5373688" y="6948488"/>
            <a:ext cx="963612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636838" y="4716463"/>
            <a:ext cx="1728787" cy="149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6" name="Picture 14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157788" y="4859338"/>
            <a:ext cx="1171575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404813" y="2386013"/>
            <a:ext cx="479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/>
              <a:t>a) </a:t>
            </a:r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404813" y="6227763"/>
            <a:ext cx="1930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/>
              <a:t>g)      </a:t>
            </a:r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2349500" y="6419850"/>
            <a:ext cx="264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/>
              <a:t>h)  </a:t>
            </a: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4868863" y="6227763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71475" indent="-371475"/>
            <a:r>
              <a:rPr lang="en-GB" sz="2000"/>
              <a:t>i)</a:t>
            </a:r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4581525" y="8364538"/>
            <a:ext cx="465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/>
              <a:t>l)  </a:t>
            </a:r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2492375" y="8220075"/>
            <a:ext cx="465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/>
              <a:t>k) </a:t>
            </a:r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476250" y="8172450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/>
              <a:t>j)</a:t>
            </a:r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4581525" y="2387600"/>
            <a:ext cx="465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/>
              <a:t>c) </a:t>
            </a:r>
          </a:p>
        </p:txBody>
      </p: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333375" y="4140200"/>
            <a:ext cx="1930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/>
              <a:t>d) </a:t>
            </a:r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2492375" y="4187825"/>
            <a:ext cx="479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/>
              <a:t>e) </a:t>
            </a:r>
          </a:p>
        </p:txBody>
      </p:sp>
      <p:sp>
        <p:nvSpPr>
          <p:cNvPr id="3097" name="Text Box 25"/>
          <p:cNvSpPr txBox="1">
            <a:spLocks noChangeArrowheads="1"/>
          </p:cNvSpPr>
          <p:nvPr/>
        </p:nvSpPr>
        <p:spPr bwMode="auto">
          <a:xfrm>
            <a:off x="4652963" y="4187825"/>
            <a:ext cx="4079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/>
              <a:t>f) </a:t>
            </a:r>
          </a:p>
        </p:txBody>
      </p:sp>
      <p:sp>
        <p:nvSpPr>
          <p:cNvPr id="3098" name="Text Box 26"/>
          <p:cNvSpPr txBox="1">
            <a:spLocks noChangeArrowheads="1"/>
          </p:cNvSpPr>
          <p:nvPr/>
        </p:nvSpPr>
        <p:spPr bwMode="auto">
          <a:xfrm>
            <a:off x="2349500" y="2387600"/>
            <a:ext cx="479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/>
              <a:t>b)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366713"/>
            <a:ext cx="6172200" cy="604837"/>
          </a:xfrm>
        </p:spPr>
        <p:txBody>
          <a:bodyPr/>
          <a:lstStyle/>
          <a:p>
            <a:pPr eaLnBrk="1" hangingPunct="1"/>
            <a:r>
              <a:rPr lang="en-GB" sz="2400" dirty="0" smtClean="0"/>
              <a:t>Knock Down fittings</a:t>
            </a:r>
            <a:endParaRPr lang="en-GB" sz="2400" dirty="0" smtClean="0"/>
          </a:p>
        </p:txBody>
      </p:sp>
      <p:pic>
        <p:nvPicPr>
          <p:cNvPr id="409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0713" y="1042988"/>
            <a:ext cx="1295400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0713" y="7092950"/>
            <a:ext cx="1655762" cy="121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52963" y="1042988"/>
            <a:ext cx="1223962" cy="1116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68863" y="2925763"/>
            <a:ext cx="1439862" cy="133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9275" y="2916238"/>
            <a:ext cx="1366838" cy="127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2" descr="28-11-2007 16;18;2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781300" y="900113"/>
            <a:ext cx="1020763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708275" y="3132138"/>
            <a:ext cx="1152525" cy="106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14" descr="28-11-2007 16;19;43"/>
          <p:cNvPicPr>
            <a:picLocks noChangeAspect="1" noChangeArrowheads="1"/>
          </p:cNvPicPr>
          <p:nvPr/>
        </p:nvPicPr>
        <p:blipFill>
          <a:blip r:embed="rId9" cstate="print"/>
          <a:srcRect t="27696" r="-740"/>
          <a:stretch>
            <a:fillRect/>
          </a:stretch>
        </p:blipFill>
        <p:spPr bwMode="auto">
          <a:xfrm>
            <a:off x="549275" y="5003800"/>
            <a:ext cx="129540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7" name="Picture 15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997200" y="6948488"/>
            <a:ext cx="1511300" cy="1185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8" name="Picture 16"/>
          <p:cNvPicPr>
            <a:picLocks noChangeAspect="1" noChangeArrowheads="1"/>
          </p:cNvPicPr>
          <p:nvPr/>
        </p:nvPicPr>
        <p:blipFill>
          <a:blip r:embed="rId11" cstate="print"/>
          <a:srcRect b="15831"/>
          <a:stretch>
            <a:fillRect/>
          </a:stretch>
        </p:blipFill>
        <p:spPr bwMode="auto">
          <a:xfrm>
            <a:off x="5373688" y="6948488"/>
            <a:ext cx="963612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9" name="Picture 17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636838" y="4716463"/>
            <a:ext cx="1728787" cy="149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0" name="Picture 18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157788" y="4859338"/>
            <a:ext cx="1171575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11" name="Text Box 19"/>
          <p:cNvSpPr txBox="1">
            <a:spLocks noChangeArrowheads="1"/>
          </p:cNvSpPr>
          <p:nvPr/>
        </p:nvSpPr>
        <p:spPr bwMode="auto">
          <a:xfrm>
            <a:off x="404813" y="2386013"/>
            <a:ext cx="163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/>
              <a:t>a) Ball Catch</a:t>
            </a:r>
          </a:p>
        </p:txBody>
      </p:sp>
      <p:sp>
        <p:nvSpPr>
          <p:cNvPr id="4112" name="Text Box 20"/>
          <p:cNvSpPr txBox="1">
            <a:spLocks noChangeArrowheads="1"/>
          </p:cNvSpPr>
          <p:nvPr/>
        </p:nvSpPr>
        <p:spPr bwMode="auto">
          <a:xfrm>
            <a:off x="404813" y="6227763"/>
            <a:ext cx="1930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/>
              <a:t>g) Bolt &amp; cross            	dowel</a:t>
            </a:r>
          </a:p>
        </p:txBody>
      </p:sp>
      <p:sp>
        <p:nvSpPr>
          <p:cNvPr id="4113" name="Text Box 21"/>
          <p:cNvSpPr txBox="1">
            <a:spLocks noChangeArrowheads="1"/>
          </p:cNvSpPr>
          <p:nvPr/>
        </p:nvSpPr>
        <p:spPr bwMode="auto">
          <a:xfrm>
            <a:off x="2349500" y="6419850"/>
            <a:ext cx="264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/>
              <a:t>h) Taper Connection </a:t>
            </a:r>
          </a:p>
        </p:txBody>
      </p:sp>
      <p:sp>
        <p:nvSpPr>
          <p:cNvPr id="4114" name="Text Box 22"/>
          <p:cNvSpPr txBox="1">
            <a:spLocks noChangeArrowheads="1"/>
          </p:cNvSpPr>
          <p:nvPr/>
        </p:nvSpPr>
        <p:spPr bwMode="auto">
          <a:xfrm>
            <a:off x="4868863" y="6227763"/>
            <a:ext cx="16557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71475" indent="-371475">
              <a:buFontTx/>
              <a:buAutoNum type="romanLcParenR"/>
            </a:pPr>
            <a:r>
              <a:rPr lang="en-GB" sz="2000"/>
              <a:t>Magnetic </a:t>
            </a:r>
          </a:p>
          <a:p>
            <a:pPr marL="371475" indent="-371475"/>
            <a:r>
              <a:rPr lang="en-GB" sz="2000"/>
              <a:t>      Catch</a:t>
            </a:r>
          </a:p>
        </p:txBody>
      </p:sp>
      <p:sp>
        <p:nvSpPr>
          <p:cNvPr id="4115" name="Text Box 23"/>
          <p:cNvSpPr txBox="1">
            <a:spLocks noChangeArrowheads="1"/>
          </p:cNvSpPr>
          <p:nvPr/>
        </p:nvSpPr>
        <p:spPr bwMode="auto">
          <a:xfrm>
            <a:off x="4581525" y="8364538"/>
            <a:ext cx="2116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/>
              <a:t>l) Modesty Block </a:t>
            </a:r>
          </a:p>
        </p:txBody>
      </p:sp>
      <p:sp>
        <p:nvSpPr>
          <p:cNvPr id="4116" name="Text Box 24"/>
          <p:cNvSpPr txBox="1">
            <a:spLocks noChangeArrowheads="1"/>
          </p:cNvSpPr>
          <p:nvPr/>
        </p:nvSpPr>
        <p:spPr bwMode="auto">
          <a:xfrm>
            <a:off x="2492375" y="8220075"/>
            <a:ext cx="16351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/>
              <a:t>k) Panel </a:t>
            </a:r>
          </a:p>
          <a:p>
            <a:r>
              <a:rPr lang="en-GB" sz="2000"/>
              <a:t>    Connector</a:t>
            </a:r>
          </a:p>
        </p:txBody>
      </p:sp>
      <p:sp>
        <p:nvSpPr>
          <p:cNvPr id="4117" name="Text Box 25"/>
          <p:cNvSpPr txBox="1">
            <a:spLocks noChangeArrowheads="1"/>
          </p:cNvSpPr>
          <p:nvPr/>
        </p:nvSpPr>
        <p:spPr bwMode="auto">
          <a:xfrm>
            <a:off x="476250" y="8172450"/>
            <a:ext cx="15557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/>
              <a:t>j) Roller Ball</a:t>
            </a:r>
          </a:p>
          <a:p>
            <a:r>
              <a:rPr lang="en-GB" sz="2000"/>
              <a:t> Catch</a:t>
            </a:r>
          </a:p>
        </p:txBody>
      </p:sp>
      <p:sp>
        <p:nvSpPr>
          <p:cNvPr id="4118" name="Text Box 26"/>
          <p:cNvSpPr txBox="1">
            <a:spLocks noChangeArrowheads="1"/>
          </p:cNvSpPr>
          <p:nvPr/>
        </p:nvSpPr>
        <p:spPr bwMode="auto">
          <a:xfrm>
            <a:off x="4581525" y="2387600"/>
            <a:ext cx="1749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/>
              <a:t>c) Bolt &amp; Cam</a:t>
            </a:r>
          </a:p>
        </p:txBody>
      </p:sp>
      <p:sp>
        <p:nvSpPr>
          <p:cNvPr id="4119" name="Text Box 27"/>
          <p:cNvSpPr txBox="1">
            <a:spLocks noChangeArrowheads="1"/>
          </p:cNvSpPr>
          <p:nvPr/>
        </p:nvSpPr>
        <p:spPr bwMode="auto">
          <a:xfrm>
            <a:off x="333375" y="4140200"/>
            <a:ext cx="1930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/>
              <a:t>d) Hook Cam</a:t>
            </a:r>
          </a:p>
        </p:txBody>
      </p:sp>
      <p:sp>
        <p:nvSpPr>
          <p:cNvPr id="4120" name="Text Box 28"/>
          <p:cNvSpPr txBox="1">
            <a:spLocks noChangeArrowheads="1"/>
          </p:cNvSpPr>
          <p:nvPr/>
        </p:nvSpPr>
        <p:spPr bwMode="auto">
          <a:xfrm>
            <a:off x="2492375" y="4187825"/>
            <a:ext cx="1751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/>
              <a:t>e) K.D. Dowel</a:t>
            </a:r>
          </a:p>
        </p:txBody>
      </p:sp>
      <p:sp>
        <p:nvSpPr>
          <p:cNvPr id="4121" name="Text Box 29"/>
          <p:cNvSpPr txBox="1">
            <a:spLocks noChangeArrowheads="1"/>
          </p:cNvSpPr>
          <p:nvPr/>
        </p:nvSpPr>
        <p:spPr bwMode="auto">
          <a:xfrm>
            <a:off x="4652963" y="4187825"/>
            <a:ext cx="16367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/>
              <a:t>f) Block Joint</a:t>
            </a:r>
          </a:p>
        </p:txBody>
      </p:sp>
      <p:sp>
        <p:nvSpPr>
          <p:cNvPr id="4122" name="Text Box 30"/>
          <p:cNvSpPr txBox="1">
            <a:spLocks noChangeArrowheads="1"/>
          </p:cNvSpPr>
          <p:nvPr/>
        </p:nvSpPr>
        <p:spPr bwMode="auto">
          <a:xfrm>
            <a:off x="2349500" y="2387600"/>
            <a:ext cx="16240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/>
              <a:t>b) Shrinkage</a:t>
            </a:r>
          </a:p>
          <a:p>
            <a:r>
              <a:rPr lang="en-GB" sz="2000"/>
              <a:t>       Plate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334</TotalTime>
  <Words>90</Words>
  <Application>Microsoft Office PowerPoint</Application>
  <PresentationFormat>On-screen Show (4:3)</PresentationFormat>
  <Paragraphs>34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Oriel</vt:lpstr>
      <vt:lpstr>Slide 1</vt:lpstr>
      <vt:lpstr>Name these fittings</vt:lpstr>
      <vt:lpstr>Knock Down fittings</vt:lpstr>
    </vt:vector>
  </TitlesOfParts>
  <Company>DIT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Jennifer Byrne</dc:creator>
  <cp:lastModifiedBy>Owner</cp:lastModifiedBy>
  <cp:revision>21</cp:revision>
  <cp:lastPrinted>2012-01-09T08:44:36Z</cp:lastPrinted>
  <dcterms:created xsi:type="dcterms:W3CDTF">2008-09-30T09:40:41Z</dcterms:created>
  <dcterms:modified xsi:type="dcterms:W3CDTF">2013-11-10T15:37:31Z</dcterms:modified>
</cp:coreProperties>
</file>