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608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D65E1-DB76-46E0-BBA7-FE5F9718A354}" type="datetimeFigureOut">
              <a:rPr lang="en-IE" smtClean="0"/>
              <a:t>02/05/2012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7C5A-EF76-4020-9FCC-6CAAEE0F2A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6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CDFB9-38D6-47AB-91B1-3BB41EAF036E}" type="datetime1">
              <a:rPr lang="en-US" smtClean="0"/>
              <a:t>5/2/2012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39845E-69D1-4439-BB76-D1733CEE39C4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0CA9A0-4A5C-44F3-B9E0-759C49D1C3E6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51E16D-9106-4224-912C-6A4844F3AD1F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8FDEF3-9FBB-401F-AFC9-00F69F90FAD9}" type="datetime1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46010B-AD9B-41F8-8B8F-078851A3782E}" type="datetime1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200CAC-752A-49F1-8C1D-D020D87D4889}" type="datetime1">
              <a:rPr lang="en-US" smtClean="0"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89433B-17C9-4A19-BD20-304AFAC64F99}" type="datetime1">
              <a:rPr lang="en-US" smtClean="0"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3EA0D-EFE6-482B-B904-84E736903F90}" type="datetime1">
              <a:rPr lang="en-US" smtClean="0"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4D9F3C-8CD4-4C1D-9280-D0066E018500}" type="datetime1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E06DF0-0A80-4939-9266-4DF1B23CF5E9}" type="datetime1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948A488-0A8F-4536-8960-E7003B643D1C}" type="datetime1">
              <a:rPr lang="en-US" smtClean="0"/>
              <a:t>5/2/2012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J.Byrne 2012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Drawer Construction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Wooden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Traditional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Dovetails are one of the strongest joints because of all of the surfaces that can be glued. </a:t>
            </a:r>
          </a:p>
          <a:p>
            <a:r>
              <a:rPr lang="en-IE" sz="2400" dirty="0" smtClean="0"/>
              <a:t>Dovetails are also very pleasing to look at.</a:t>
            </a:r>
          </a:p>
          <a:p>
            <a:r>
              <a:rPr lang="en-IE" sz="2400" dirty="0" smtClean="0"/>
              <a:t>They can be a feature of the item of furniture. </a:t>
            </a:r>
          </a:p>
          <a:p>
            <a:r>
              <a:rPr lang="en-IE" sz="2400" dirty="0" smtClean="0"/>
              <a:t>Dovetails slope at 1:6 or 1: 8</a:t>
            </a:r>
          </a:p>
          <a:p>
            <a:r>
              <a:rPr lang="en-IE" sz="2400" dirty="0" smtClean="0"/>
              <a:t>Front drawer dovetails 1:8 back 1:6</a:t>
            </a:r>
          </a:p>
          <a:p>
            <a:r>
              <a:rPr lang="en-IE" sz="2400" dirty="0" smtClean="0"/>
              <a:t>For lap dovetails the socket is aprox ¾ of the front thickness</a:t>
            </a:r>
          </a:p>
          <a:p>
            <a:r>
              <a:rPr lang="en-IE" sz="2400" dirty="0" smtClean="0"/>
              <a:t>For appearance the tails are usually equal in width. </a:t>
            </a:r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816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810000"/>
            <a:ext cx="5623560" cy="49530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Lapped dovetails are used on the front of drawer, no end grain showing on the front.</a:t>
            </a:r>
          </a:p>
          <a:p>
            <a:r>
              <a:rPr lang="en-IE" sz="2400" dirty="0" smtClean="0"/>
              <a:t>Through dovetails are used on the back, end grain showing on both sides. </a:t>
            </a:r>
          </a:p>
          <a:p>
            <a:r>
              <a:rPr lang="en-IE" sz="2400" dirty="0" smtClean="0"/>
              <a:t>This view is from the outside notice drawer bottom is dotted </a:t>
            </a:r>
            <a:r>
              <a:rPr lang="en-IE" sz="2400" dirty="0" err="1" smtClean="0"/>
              <a:t>ie</a:t>
            </a:r>
            <a:r>
              <a:rPr lang="en-IE" sz="2400" dirty="0" smtClean="0"/>
              <a:t>. Hidden detail</a:t>
            </a:r>
          </a:p>
          <a:p>
            <a:r>
              <a:rPr lang="en-IE" sz="2400" dirty="0" smtClean="0"/>
              <a:t>Drawer bottom should always be grooved inside the socket so that it does not show on the outside.</a:t>
            </a:r>
          </a:p>
          <a:p>
            <a:r>
              <a:rPr lang="en-IE" sz="2400" dirty="0" smtClean="0"/>
              <a:t>Drawer back is usually lower than sides.</a:t>
            </a:r>
            <a:endParaRPr lang="en-IE" sz="2400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l="8516" t="52328" r="59535" b="10640"/>
          <a:stretch>
            <a:fillRect/>
          </a:stretch>
        </p:blipFill>
        <p:spPr bwMode="auto">
          <a:xfrm rot="5400000">
            <a:off x="1219200" y="12954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 cstate="print"/>
          <a:srcRect l="9646" t="29934" r="58923" b="35698"/>
          <a:stretch>
            <a:fillRect/>
          </a:stretch>
        </p:blipFill>
        <p:spPr bwMode="auto">
          <a:xfrm rot="5400000">
            <a:off x="3771900" y="1333500"/>
            <a:ext cx="2286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J.Byrne</a:t>
            </a:r>
            <a:r>
              <a:rPr lang="en-US" dirty="0" smtClean="0"/>
              <a:t>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Drawing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706" y="6172200"/>
            <a:ext cx="5623560" cy="21590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Carcase is rebated to accommodate the bottom 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31832"/>
            <a:ext cx="2209800" cy="39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581150"/>
            <a:ext cx="1934759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295400" y="5181600"/>
            <a:ext cx="22863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All hidden detail </a:t>
            </a:r>
          </a:p>
          <a:p>
            <a:r>
              <a:rPr lang="en-IE" sz="2400" dirty="0" smtClean="0"/>
              <a:t>is dotted</a:t>
            </a:r>
            <a:endParaRPr lang="en-IE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51816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Section through Trinket Box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7768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Types of Drawer Fronts</a:t>
            </a:r>
            <a:endParaRPr lang="en-IE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4114800"/>
            <a:ext cx="2047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Moulded Front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86200" y="41148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Cock Beaded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1"/>
            <a:ext cx="1981200" cy="272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1141491"/>
            <a:ext cx="2162116" cy="289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4572000"/>
            <a:ext cx="1981200" cy="316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295400" y="7767935"/>
            <a:ext cx="2125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Louvered Front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648200"/>
            <a:ext cx="224952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3666066" y="7772400"/>
            <a:ext cx="3099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Moulded &amp; Overlapped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447800"/>
            <a:ext cx="2362200" cy="357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5633466" cy="1447800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 Terms</a:t>
            </a:r>
            <a:endParaRPr lang="en-IE" sz="3200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76706" y="5410200"/>
            <a:ext cx="5623560" cy="29210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Drawer Runner: This supports the drawer sides.</a:t>
            </a:r>
          </a:p>
          <a:p>
            <a:r>
              <a:rPr lang="en-IE" sz="2400" dirty="0" smtClean="0"/>
              <a:t>Drawer Kicker: This prevents the drawer from tipping downwards when opened.</a:t>
            </a:r>
          </a:p>
          <a:p>
            <a:r>
              <a:rPr lang="en-IE" sz="2400" dirty="0" smtClean="0"/>
              <a:t>Drawer Guide: This guides the drawer in straight between the frame.</a:t>
            </a:r>
            <a:endParaRPr lang="en-IE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1600200"/>
            <a:ext cx="2123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 Kicker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5814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Drawer</a:t>
            </a:r>
          </a:p>
          <a:p>
            <a:r>
              <a:rPr lang="en-IE" sz="2400" dirty="0" smtClean="0"/>
              <a:t>Guide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53000" y="3124200"/>
            <a:ext cx="1142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9600" y="4495800"/>
            <a:ext cx="2144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 Runner</a:t>
            </a: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4267200" y="19812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572000" y="35814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267200" y="48768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981200" y="4267200"/>
            <a:ext cx="12954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uiExpand="1" build="p"/>
      <p:bldP spid="9" grpId="0"/>
      <p:bldP spid="10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286000"/>
            <a:ext cx="3396472" cy="579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9292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 Terms</a:t>
            </a:r>
            <a:endParaRPr lang="en-IE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76962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Grooved slip glued </a:t>
            </a:r>
          </a:p>
          <a:p>
            <a:r>
              <a:rPr lang="en-IE" sz="2400" dirty="0" smtClean="0"/>
              <a:t>to drawer side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1371600"/>
            <a:ext cx="34365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Drawer side grooved </a:t>
            </a:r>
          </a:p>
          <a:p>
            <a:r>
              <a:rPr lang="en-IE" sz="2400" dirty="0" smtClean="0"/>
              <a:t>to accommodate runner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0" y="2667000"/>
            <a:ext cx="1905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Drawer Runner</a:t>
            </a:r>
          </a:p>
          <a:p>
            <a:r>
              <a:rPr lang="en-IE" sz="2400" dirty="0" smtClean="0"/>
              <a:t>Glued &amp; screwed to carcase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2012</a:t>
            </a: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505200" y="2133600"/>
            <a:ext cx="838200" cy="25146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114800" y="6477000"/>
            <a:ext cx="0" cy="12954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981200" y="4267200"/>
            <a:ext cx="762000" cy="5334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05400" y="4495800"/>
            <a:ext cx="1142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4343400" y="48768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5" grpId="0"/>
      <p:bldP spid="16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7768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 Terms</a:t>
            </a:r>
            <a:endParaRPr lang="en-IE" sz="3200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762000" y="1219200"/>
            <a:ext cx="5623560" cy="19812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For wider drawers a Muntin is used.</a:t>
            </a:r>
          </a:p>
          <a:p>
            <a:r>
              <a:rPr lang="en-IE" sz="2400" dirty="0" smtClean="0"/>
              <a:t>It is grooved on both sides to take the drawer bottom.</a:t>
            </a:r>
            <a:endParaRPr lang="en-IE" sz="24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 l="3860" b="4762"/>
          <a:stretch>
            <a:fillRect/>
          </a:stretch>
        </p:blipFill>
        <p:spPr bwMode="auto">
          <a:xfrm>
            <a:off x="990600" y="2590800"/>
            <a:ext cx="5410199" cy="14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495800"/>
            <a:ext cx="566125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143000" y="7924800"/>
            <a:ext cx="5150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View from top looking down on drawer</a:t>
            </a:r>
            <a:endParaRPr lang="en-IE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219200" y="4114800"/>
            <a:ext cx="518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Section through drawer showing muntin</a:t>
            </a:r>
            <a:endParaRPr lang="en-IE" sz="240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J.Byrne</a:t>
            </a:r>
            <a:r>
              <a:rPr lang="en-US" dirty="0" smtClean="0"/>
              <a:t> 2012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886200" y="3810000"/>
            <a:ext cx="2057400" cy="3810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build="p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</TotalTime>
  <Words>302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Drawer Construction</vt:lpstr>
      <vt:lpstr>Traditional dovetails</vt:lpstr>
      <vt:lpstr>Drawer</vt:lpstr>
      <vt:lpstr>Drawing Dovetails</vt:lpstr>
      <vt:lpstr>Types of Drawer Fronts</vt:lpstr>
      <vt:lpstr>Drawer Terms</vt:lpstr>
      <vt:lpstr>Drawer Terms</vt:lpstr>
      <vt:lpstr>Drawer Terms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Drawer Construction</dc:title>
  <dc:creator>Owner</dc:creator>
  <cp:lastModifiedBy>Windows User</cp:lastModifiedBy>
  <cp:revision>15</cp:revision>
  <dcterms:created xsi:type="dcterms:W3CDTF">2006-08-16T00:00:00Z</dcterms:created>
  <dcterms:modified xsi:type="dcterms:W3CDTF">2012-05-02T09:36:03Z</dcterms:modified>
</cp:coreProperties>
</file>